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62" r:id="rId2"/>
    <p:sldId id="257" r:id="rId3"/>
    <p:sldId id="261" r:id="rId4"/>
    <p:sldId id="258" r:id="rId5"/>
  </p:sldIdLst>
  <p:sldSz cx="6858000" cy="9144000" type="screen4x3"/>
  <p:notesSz cx="6799263" cy="9929813"/>
  <p:defaultTextStyle>
    <a:defPPr>
      <a:defRPr lang="fr-FR"/>
    </a:defPPr>
    <a:lvl1pPr algn="l" defTabSz="912813" rtl="0" fontAlgn="base">
      <a:spcBef>
        <a:spcPct val="0"/>
      </a:spcBef>
      <a:spcAft>
        <a:spcPct val="0"/>
      </a:spcAft>
      <a:defRPr kern="1200">
        <a:solidFill>
          <a:schemeClr val="tx1"/>
        </a:solidFill>
        <a:latin typeface="Arial" charset="0"/>
        <a:ea typeface="ＭＳ Ｐゴシック" pitchFamily="34" charset="-128"/>
        <a:cs typeface="+mn-cs"/>
      </a:defRPr>
    </a:lvl1pPr>
    <a:lvl2pPr marL="455613" indent="1588" algn="l" defTabSz="912813" rtl="0" fontAlgn="base">
      <a:spcBef>
        <a:spcPct val="0"/>
      </a:spcBef>
      <a:spcAft>
        <a:spcPct val="0"/>
      </a:spcAft>
      <a:defRPr kern="1200">
        <a:solidFill>
          <a:schemeClr val="tx1"/>
        </a:solidFill>
        <a:latin typeface="Arial" charset="0"/>
        <a:ea typeface="ＭＳ Ｐゴシック" pitchFamily="34" charset="-128"/>
        <a:cs typeface="+mn-cs"/>
      </a:defRPr>
    </a:lvl2pPr>
    <a:lvl3pPr marL="912813" indent="1588" algn="l" defTabSz="912813" rtl="0" fontAlgn="base">
      <a:spcBef>
        <a:spcPct val="0"/>
      </a:spcBef>
      <a:spcAft>
        <a:spcPct val="0"/>
      </a:spcAft>
      <a:defRPr kern="1200">
        <a:solidFill>
          <a:schemeClr val="tx1"/>
        </a:solidFill>
        <a:latin typeface="Arial" charset="0"/>
        <a:ea typeface="ＭＳ Ｐゴシック" pitchFamily="34" charset="-128"/>
        <a:cs typeface="+mn-cs"/>
      </a:defRPr>
    </a:lvl3pPr>
    <a:lvl4pPr marL="1370013" indent="1588" algn="l" defTabSz="912813" rtl="0" fontAlgn="base">
      <a:spcBef>
        <a:spcPct val="0"/>
      </a:spcBef>
      <a:spcAft>
        <a:spcPct val="0"/>
      </a:spcAft>
      <a:defRPr kern="1200">
        <a:solidFill>
          <a:schemeClr val="tx1"/>
        </a:solidFill>
        <a:latin typeface="Arial" charset="0"/>
        <a:ea typeface="ＭＳ Ｐゴシック" pitchFamily="34" charset="-128"/>
        <a:cs typeface="+mn-cs"/>
      </a:defRPr>
    </a:lvl4pPr>
    <a:lvl5pPr marL="1827213" indent="1588" algn="l" defTabSz="912813"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B10F"/>
    <a:srgbClr val="5EB6E4"/>
    <a:srgbClr val="DE952E"/>
    <a:srgbClr val="99CC00"/>
    <a:srgbClr val="66FF33"/>
    <a:srgbClr val="99FF33"/>
    <a:srgbClr val="A4C408"/>
    <a:srgbClr val="00FF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358" autoAdjust="0"/>
    <p:restoredTop sz="94639" autoAdjust="0"/>
  </p:normalViewPr>
  <p:slideViewPr>
    <p:cSldViewPr>
      <p:cViewPr>
        <p:scale>
          <a:sx n="100" d="100"/>
          <a:sy n="100" d="100"/>
        </p:scale>
        <p:origin x="-1614" y="-7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914343" fontAlgn="auto">
              <a:spcBef>
                <a:spcPts val="0"/>
              </a:spcBef>
              <a:spcAft>
                <a:spcPts val="0"/>
              </a:spcAft>
              <a:defRPr sz="1200">
                <a:latin typeface="+mn-lt"/>
                <a:ea typeface="+mn-ea"/>
                <a:cs typeface="+mn-cs"/>
              </a:defRPr>
            </a:lvl1pPr>
          </a:lstStyle>
          <a:p>
            <a:pPr>
              <a:defRPr/>
            </a:pPr>
            <a:endParaRPr lang="fr-FR" dirty="0"/>
          </a:p>
        </p:txBody>
      </p:sp>
      <p:sp>
        <p:nvSpPr>
          <p:cNvPr id="3" name="Espace réservé de la date 2"/>
          <p:cNvSpPr>
            <a:spLocks noGrp="1"/>
          </p:cNvSpPr>
          <p:nvPr>
            <p:ph type="dt" sz="quarter" idx="1"/>
          </p:nvPr>
        </p:nvSpPr>
        <p:spPr>
          <a:xfrm>
            <a:off x="3851275"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ea typeface="ＭＳ Ｐゴシック" pitchFamily="-106" charset="-128"/>
              </a:defRPr>
            </a:lvl1pPr>
          </a:lstStyle>
          <a:p>
            <a:pPr>
              <a:defRPr/>
            </a:pPr>
            <a:fld id="{683A712A-DC56-4115-9E2B-87F9B58A049F}" type="datetime1">
              <a:rPr lang="fr-FR"/>
              <a:pPr>
                <a:defRPr/>
              </a:pPr>
              <a:t>04/11/2014</a:t>
            </a:fld>
            <a:endParaRPr lang="fr-FR" dirty="0"/>
          </a:p>
        </p:txBody>
      </p:sp>
      <p:sp>
        <p:nvSpPr>
          <p:cNvPr id="4" name="Espace réservé du pied de page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defTabSz="914343" fontAlgn="auto">
              <a:spcBef>
                <a:spcPts val="0"/>
              </a:spcBef>
              <a:spcAft>
                <a:spcPts val="0"/>
              </a:spcAft>
              <a:defRPr sz="1200">
                <a:latin typeface="+mn-lt"/>
                <a:ea typeface="+mn-ea"/>
                <a:cs typeface="+mn-cs"/>
              </a:defRPr>
            </a:lvl1pPr>
          </a:lstStyle>
          <a:p>
            <a:pPr>
              <a:defRPr/>
            </a:pPr>
            <a:endParaRPr lang="fr-FR" dirty="0"/>
          </a:p>
        </p:txBody>
      </p:sp>
      <p:sp>
        <p:nvSpPr>
          <p:cNvPr id="5" name="Espace réservé du numéro de diapositive 4"/>
          <p:cNvSpPr>
            <a:spLocks noGrp="1"/>
          </p:cNvSpPr>
          <p:nvPr>
            <p:ph type="sldNum" sz="quarter" idx="3"/>
          </p:nvPr>
        </p:nvSpPr>
        <p:spPr>
          <a:xfrm>
            <a:off x="3851275" y="9431338"/>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ea typeface="ＭＳ Ｐゴシック" pitchFamily="-106" charset="-128"/>
              </a:defRPr>
            </a:lvl1pPr>
          </a:lstStyle>
          <a:p>
            <a:pPr>
              <a:defRPr/>
            </a:pPr>
            <a:fld id="{D61570FE-5DB2-485F-BED0-8F3449A08FEA}" type="slidenum">
              <a:rPr lang="fr-FR"/>
              <a:pPr>
                <a:defRPr/>
              </a:pPr>
              <a:t>‹N°›</a:t>
            </a:fld>
            <a:endParaRPr lang="fr-FR" dirty="0"/>
          </a:p>
        </p:txBody>
      </p:sp>
    </p:spTree>
    <p:extLst>
      <p:ext uri="{BB962C8B-B14F-4D97-AF65-F5344CB8AC3E}">
        <p14:creationId xmlns:p14="http://schemas.microsoft.com/office/powerpoint/2010/main" val="33051073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914343" fontAlgn="auto">
              <a:spcBef>
                <a:spcPts val="0"/>
              </a:spcBef>
              <a:spcAft>
                <a:spcPts val="0"/>
              </a:spcAft>
              <a:defRPr sz="1200">
                <a:latin typeface="+mn-lt"/>
                <a:ea typeface="+mn-ea"/>
                <a:cs typeface="+mn-cs"/>
              </a:defRPr>
            </a:lvl1pPr>
          </a:lstStyle>
          <a:p>
            <a:pPr>
              <a:defRPr/>
            </a:pPr>
            <a:endParaRPr lang="fr-FR" dirty="0"/>
          </a:p>
        </p:txBody>
      </p:sp>
      <p:sp>
        <p:nvSpPr>
          <p:cNvPr id="3" name="Espace réservé de la date 2"/>
          <p:cNvSpPr>
            <a:spLocks noGrp="1"/>
          </p:cNvSpPr>
          <p:nvPr>
            <p:ph type="dt" idx="1"/>
          </p:nvPr>
        </p:nvSpPr>
        <p:spPr>
          <a:xfrm>
            <a:off x="3851275"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ea typeface="ＭＳ Ｐゴシック" pitchFamily="-106" charset="-128"/>
              </a:defRPr>
            </a:lvl1pPr>
          </a:lstStyle>
          <a:p>
            <a:pPr>
              <a:defRPr/>
            </a:pPr>
            <a:fld id="{64851A89-8117-40B1-AA2B-112BC86D2C6B}" type="datetime1">
              <a:rPr lang="fr-FR"/>
              <a:pPr>
                <a:defRPr/>
              </a:pPr>
              <a:t>04/11/2014</a:t>
            </a:fld>
            <a:endParaRPr lang="fr-FR" dirty="0"/>
          </a:p>
        </p:txBody>
      </p:sp>
      <p:sp>
        <p:nvSpPr>
          <p:cNvPr id="4" name="Espace réservé de l'image des diapositives 3"/>
          <p:cNvSpPr>
            <a:spLocks noGrp="1" noRot="1" noChangeAspect="1"/>
          </p:cNvSpPr>
          <p:nvPr>
            <p:ph type="sldImg" idx="2"/>
          </p:nvPr>
        </p:nvSpPr>
        <p:spPr>
          <a:xfrm>
            <a:off x="2003425" y="744538"/>
            <a:ext cx="2792413" cy="3724275"/>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p:cNvSpPr>
            <a:spLocks noGrp="1"/>
          </p:cNvSpPr>
          <p:nvPr>
            <p:ph type="body" sz="quarter" idx="3"/>
          </p:nvPr>
        </p:nvSpPr>
        <p:spPr>
          <a:xfrm>
            <a:off x="679450" y="4716463"/>
            <a:ext cx="5440363" cy="4468812"/>
          </a:xfrm>
          <a:prstGeom prst="rect">
            <a:avLst/>
          </a:prstGeom>
        </p:spPr>
        <p:txBody>
          <a:bodyPr vert="horz" wrap="square" lIns="91440" tIns="45720" rIns="91440" bIns="45720" numCol="1" anchor="t" anchorCtr="0" compatLnSpc="1">
            <a:prstTxWarp prst="textNoShape">
              <a:avLst/>
            </a:prstTxWarp>
          </a:bodyPr>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defTabSz="914343" fontAlgn="auto">
              <a:spcBef>
                <a:spcPts val="0"/>
              </a:spcBef>
              <a:spcAft>
                <a:spcPts val="0"/>
              </a:spcAft>
              <a:defRPr sz="1200">
                <a:latin typeface="+mn-lt"/>
                <a:ea typeface="+mn-ea"/>
                <a:cs typeface="+mn-cs"/>
              </a:defRPr>
            </a:lvl1pPr>
          </a:lstStyle>
          <a:p>
            <a:pPr>
              <a:defRPr/>
            </a:pPr>
            <a:endParaRPr lang="fr-FR" dirty="0"/>
          </a:p>
        </p:txBody>
      </p:sp>
      <p:sp>
        <p:nvSpPr>
          <p:cNvPr id="7" name="Espace réservé du numéro de diapositive 6"/>
          <p:cNvSpPr>
            <a:spLocks noGrp="1"/>
          </p:cNvSpPr>
          <p:nvPr>
            <p:ph type="sldNum" sz="quarter" idx="5"/>
          </p:nvPr>
        </p:nvSpPr>
        <p:spPr>
          <a:xfrm>
            <a:off x="3851275" y="9431338"/>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ea typeface="ＭＳ Ｐゴシック" pitchFamily="-106" charset="-128"/>
              </a:defRPr>
            </a:lvl1pPr>
          </a:lstStyle>
          <a:p>
            <a:pPr>
              <a:defRPr/>
            </a:pPr>
            <a:fld id="{6AE22C07-D5D6-4717-B245-ACAC80BE67A9}" type="slidenum">
              <a:rPr lang="fr-FR"/>
              <a:pPr>
                <a:defRPr/>
              </a:pPr>
              <a:t>‹N°›</a:t>
            </a:fld>
            <a:endParaRPr lang="fr-FR" dirty="0"/>
          </a:p>
        </p:txBody>
      </p:sp>
    </p:spTree>
    <p:extLst>
      <p:ext uri="{BB962C8B-B14F-4D97-AF65-F5344CB8AC3E}">
        <p14:creationId xmlns:p14="http://schemas.microsoft.com/office/powerpoint/2010/main" val="6810499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386" name="Espace réservé des commentaires 2"/>
          <p:cNvSpPr>
            <a:spLocks noGrp="1"/>
          </p:cNvSpPr>
          <p:nvPr>
            <p:ph type="body" idx="1"/>
          </p:nvPr>
        </p:nvSpPr>
        <p:spPr bwMode="auto">
          <a:noFill/>
        </p:spPr>
        <p:txBody>
          <a:bodyPr/>
          <a:lstStyle/>
          <a:p>
            <a:pPr eaLnBrk="1" hangingPunct="1">
              <a:spcBef>
                <a:spcPct val="0"/>
              </a:spcBef>
            </a:pPr>
            <a:endParaRPr lang="en-US" dirty="0" smtClean="0">
              <a:ea typeface="ＭＳ Ｐゴシック" pitchFamily="34" charset="-128"/>
            </a:endParaRPr>
          </a:p>
        </p:txBody>
      </p:sp>
      <p:sp>
        <p:nvSpPr>
          <p:cNvPr id="16387" name="Espace réservé du numéro de diapositive 3"/>
          <p:cNvSpPr>
            <a:spLocks noGrp="1"/>
          </p:cNvSpPr>
          <p:nvPr>
            <p:ph type="sldNum" sz="quarter" idx="5"/>
          </p:nvPr>
        </p:nvSpPr>
        <p:spPr bwMode="auto">
          <a:noFill/>
          <a:ln>
            <a:miter lim="800000"/>
            <a:headEnd/>
            <a:tailEnd/>
          </a:ln>
        </p:spPr>
        <p:txBody>
          <a:bodyPr/>
          <a:lstStyle/>
          <a:p>
            <a:pPr algn="r" defTabSz="914400">
              <a:buNone/>
            </a:pPr>
            <a:fld id="{2BA6C82C-A63B-402B-9D91-3EB4CE21C774}" type="slidenum">
              <a:rPr lang="fr-FR" sz="1200" b="0" i="0">
                <a:latin typeface="Calibri"/>
                <a:ea typeface="ＭＳ Ｐゴシック"/>
                <a:cs typeface="+mn-cs"/>
              </a:rPr>
              <a:pPr algn="r" defTabSz="914400">
                <a:buNone/>
              </a:pPr>
              <a:t>1</a:t>
            </a:fld>
            <a:endParaRPr lang="fr-FR" sz="1200" b="0" i="0" dirty="0">
              <a:latin typeface="Calibri"/>
              <a:ea typeface="ＭＳ Ｐゴシック"/>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386" name="Espace réservé des commentaires 2"/>
          <p:cNvSpPr>
            <a:spLocks noGrp="1"/>
          </p:cNvSpPr>
          <p:nvPr>
            <p:ph type="body" idx="1"/>
          </p:nvPr>
        </p:nvSpPr>
        <p:spPr bwMode="auto">
          <a:noFill/>
        </p:spPr>
        <p:txBody>
          <a:bodyPr/>
          <a:lstStyle/>
          <a:p>
            <a:pPr eaLnBrk="1" hangingPunct="1">
              <a:spcBef>
                <a:spcPct val="0"/>
              </a:spcBef>
            </a:pPr>
            <a:endParaRPr lang="en-US" dirty="0" smtClean="0">
              <a:ea typeface="ＭＳ Ｐゴシック" pitchFamily="34" charset="-128"/>
            </a:endParaRPr>
          </a:p>
        </p:txBody>
      </p:sp>
      <p:sp>
        <p:nvSpPr>
          <p:cNvPr id="16387" name="Espace réservé du numéro de diapositive 3"/>
          <p:cNvSpPr>
            <a:spLocks noGrp="1"/>
          </p:cNvSpPr>
          <p:nvPr>
            <p:ph type="sldNum" sz="quarter" idx="5"/>
          </p:nvPr>
        </p:nvSpPr>
        <p:spPr bwMode="auto">
          <a:noFill/>
          <a:ln>
            <a:miter lim="800000"/>
            <a:headEnd/>
            <a:tailEnd/>
          </a:ln>
        </p:spPr>
        <p:txBody>
          <a:bodyPr/>
          <a:lstStyle/>
          <a:p>
            <a:pPr algn="r" defTabSz="914400">
              <a:buNone/>
            </a:pPr>
            <a:fld id="{2BA6C82C-A63B-402B-9D91-3EB4CE21C774}" type="slidenum">
              <a:rPr lang="fr-FR" sz="1200" b="0" i="0">
                <a:latin typeface="Calibri"/>
                <a:ea typeface="ＭＳ Ｐゴシック"/>
                <a:cs typeface="+mn-cs"/>
              </a:rPr>
              <a:pPr algn="r" defTabSz="914400">
                <a:buNone/>
              </a:pPr>
              <a:t>2</a:t>
            </a:fld>
            <a:endParaRPr lang="fr-FR" sz="1200" b="0" i="0" dirty="0">
              <a:latin typeface="Calibri"/>
              <a:ea typeface="ＭＳ Ｐゴシック"/>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434" name="Espace réservé des commentaires 2"/>
          <p:cNvSpPr>
            <a:spLocks noGrp="1"/>
          </p:cNvSpPr>
          <p:nvPr>
            <p:ph type="body" idx="1"/>
          </p:nvPr>
        </p:nvSpPr>
        <p:spPr bwMode="auto">
          <a:noFill/>
        </p:spPr>
        <p:txBody>
          <a:bodyPr/>
          <a:lstStyle/>
          <a:p>
            <a:pPr eaLnBrk="1" hangingPunct="1">
              <a:spcBef>
                <a:spcPct val="0"/>
              </a:spcBef>
            </a:pPr>
            <a:endParaRPr lang="en-US" dirty="0" smtClean="0">
              <a:ea typeface="ＭＳ Ｐゴシック" pitchFamily="34" charset="-128"/>
            </a:endParaRPr>
          </a:p>
        </p:txBody>
      </p:sp>
      <p:sp>
        <p:nvSpPr>
          <p:cNvPr id="18435" name="Espace réservé du numéro de diapositive 3"/>
          <p:cNvSpPr>
            <a:spLocks noGrp="1"/>
          </p:cNvSpPr>
          <p:nvPr>
            <p:ph type="sldNum" sz="quarter" idx="5"/>
          </p:nvPr>
        </p:nvSpPr>
        <p:spPr bwMode="auto">
          <a:noFill/>
          <a:ln>
            <a:miter lim="800000"/>
            <a:headEnd/>
            <a:tailEnd/>
          </a:ln>
        </p:spPr>
        <p:txBody>
          <a:bodyPr/>
          <a:lstStyle/>
          <a:p>
            <a:pPr algn="r" defTabSz="914400">
              <a:buNone/>
            </a:pPr>
            <a:fld id="{149AAF93-064D-45EC-A69A-D1D092FA6883}" type="slidenum">
              <a:rPr lang="fr-FR" sz="1200" b="0" i="0">
                <a:latin typeface="Calibri"/>
                <a:ea typeface="ＭＳ Ｐゴシック"/>
                <a:cs typeface="+mn-cs"/>
              </a:rPr>
              <a:pPr algn="r" defTabSz="914400">
                <a:buNone/>
              </a:pPr>
              <a:t>4</a:t>
            </a:fld>
            <a:endParaRPr lang="fr-FR" sz="1200" b="0" i="0" dirty="0">
              <a:latin typeface="Calibri"/>
              <a:ea typeface="ＭＳ Ｐゴシック"/>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69"/>
            <a:ext cx="5829300" cy="1960033"/>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72" indent="0" algn="ctr">
              <a:buNone/>
              <a:defRPr>
                <a:solidFill>
                  <a:schemeClr val="tx1">
                    <a:tint val="75000"/>
                  </a:schemeClr>
                </a:solidFill>
              </a:defRPr>
            </a:lvl2pPr>
            <a:lvl3pPr marL="914343" indent="0" algn="ctr">
              <a:buNone/>
              <a:defRPr>
                <a:solidFill>
                  <a:schemeClr val="tx1">
                    <a:tint val="75000"/>
                  </a:schemeClr>
                </a:solidFill>
              </a:defRPr>
            </a:lvl3pPr>
            <a:lvl4pPr marL="1371515" indent="0" algn="ctr">
              <a:buNone/>
              <a:defRPr>
                <a:solidFill>
                  <a:schemeClr val="tx1">
                    <a:tint val="75000"/>
                  </a:schemeClr>
                </a:solidFill>
              </a:defRPr>
            </a:lvl4pPr>
            <a:lvl5pPr marL="1828686" indent="0" algn="ctr">
              <a:buNone/>
              <a:defRPr>
                <a:solidFill>
                  <a:schemeClr val="tx1">
                    <a:tint val="75000"/>
                  </a:schemeClr>
                </a:solidFill>
              </a:defRPr>
            </a:lvl5pPr>
            <a:lvl6pPr marL="2285857" indent="0" algn="ctr">
              <a:buNone/>
              <a:defRPr>
                <a:solidFill>
                  <a:schemeClr val="tx1">
                    <a:tint val="75000"/>
                  </a:schemeClr>
                </a:solidFill>
              </a:defRPr>
            </a:lvl6pPr>
            <a:lvl7pPr marL="2743029" indent="0" algn="ctr">
              <a:buNone/>
              <a:defRPr>
                <a:solidFill>
                  <a:schemeClr val="tx1">
                    <a:tint val="75000"/>
                  </a:schemeClr>
                </a:solidFill>
              </a:defRPr>
            </a:lvl7pPr>
            <a:lvl8pPr marL="3200200" indent="0" algn="ctr">
              <a:buNone/>
              <a:defRPr>
                <a:solidFill>
                  <a:schemeClr val="tx1">
                    <a:tint val="75000"/>
                  </a:schemeClr>
                </a:solidFill>
              </a:defRPr>
            </a:lvl8pPr>
            <a:lvl9pPr marL="3657372"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pPr>
              <a:defRPr/>
            </a:pPr>
            <a:fld id="{18B36BE4-1E57-48E6-A21E-C784B5296ED7}" type="datetime1">
              <a:rPr lang="en-US"/>
              <a:pPr>
                <a:defRPr/>
              </a:pPr>
              <a:t>11/4/2014</a:t>
            </a:fld>
            <a:endParaRPr lang="fr-BE" dirty="0"/>
          </a:p>
        </p:txBody>
      </p:sp>
      <p:sp>
        <p:nvSpPr>
          <p:cNvPr id="5" name="Espace réservé du pied de page 4"/>
          <p:cNvSpPr>
            <a:spLocks noGrp="1"/>
          </p:cNvSpPr>
          <p:nvPr>
            <p:ph type="ftr" sz="quarter" idx="11"/>
          </p:nvPr>
        </p:nvSpPr>
        <p:spPr/>
        <p:txBody>
          <a:bodyPr/>
          <a:lstStyle>
            <a:lvl1pPr>
              <a:defRPr/>
            </a:lvl1pPr>
          </a:lstStyle>
          <a:p>
            <a:pPr>
              <a:defRPr/>
            </a:pP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fld id="{992CC429-8202-4309-AD57-DE2527CF99CC}" type="slidenum">
              <a:rPr lang="fr-BE"/>
              <a:pPr>
                <a:defRPr/>
              </a:pPr>
              <a:t>‹N°›</a:t>
            </a:fld>
            <a:endParaRPr lang="fr-B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33F185F3-3B94-47B6-8A3A-826B7B1E3285}" type="datetime1">
              <a:rPr lang="en-US"/>
              <a:pPr>
                <a:defRPr/>
              </a:pPr>
              <a:t>11/4/2014</a:t>
            </a:fld>
            <a:endParaRPr lang="fr-BE" dirty="0"/>
          </a:p>
        </p:txBody>
      </p:sp>
      <p:sp>
        <p:nvSpPr>
          <p:cNvPr id="5" name="Espace réservé du pied de page 4"/>
          <p:cNvSpPr>
            <a:spLocks noGrp="1"/>
          </p:cNvSpPr>
          <p:nvPr>
            <p:ph type="ftr" sz="quarter" idx="11"/>
          </p:nvPr>
        </p:nvSpPr>
        <p:spPr/>
        <p:txBody>
          <a:bodyPr/>
          <a:lstStyle>
            <a:lvl1pPr>
              <a:defRPr/>
            </a:lvl1pPr>
          </a:lstStyle>
          <a:p>
            <a:pPr>
              <a:defRPr/>
            </a:pP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fld id="{E1675841-4A17-4DF7-8215-11DB022D72E4}" type="slidenum">
              <a:rPr lang="fr-BE"/>
              <a:pPr>
                <a:defRPr/>
              </a:pPr>
              <a:t>‹N°›</a:t>
            </a:fld>
            <a:endParaRPr lang="fr-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66186"/>
            <a:ext cx="1543050" cy="7802033"/>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342900" y="366186"/>
            <a:ext cx="4514850" cy="780203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DC6238BF-FDD0-42C2-A959-5C81336F78F2}" type="datetime1">
              <a:rPr lang="en-US"/>
              <a:pPr>
                <a:defRPr/>
              </a:pPr>
              <a:t>11/4/2014</a:t>
            </a:fld>
            <a:endParaRPr lang="fr-BE" dirty="0"/>
          </a:p>
        </p:txBody>
      </p:sp>
      <p:sp>
        <p:nvSpPr>
          <p:cNvPr id="5" name="Espace réservé du pied de page 4"/>
          <p:cNvSpPr>
            <a:spLocks noGrp="1"/>
          </p:cNvSpPr>
          <p:nvPr>
            <p:ph type="ftr" sz="quarter" idx="11"/>
          </p:nvPr>
        </p:nvSpPr>
        <p:spPr/>
        <p:txBody>
          <a:bodyPr/>
          <a:lstStyle>
            <a:lvl1pPr>
              <a:defRPr/>
            </a:lvl1pPr>
          </a:lstStyle>
          <a:p>
            <a:pPr>
              <a:defRPr/>
            </a:pP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fld id="{1E9E98EA-E67F-4E27-8795-269BDBB4614A}" type="slidenum">
              <a:rPr lang="fr-BE"/>
              <a:pPr>
                <a:defRPr/>
              </a:pPr>
              <a:t>‹N°›</a:t>
            </a:fld>
            <a:endParaRPr lang="fr-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629BE168-5D39-4726-B75C-0906C6672D71}" type="datetime1">
              <a:rPr lang="en-US"/>
              <a:pPr>
                <a:defRPr/>
              </a:pPr>
              <a:t>11/4/2014</a:t>
            </a:fld>
            <a:endParaRPr lang="fr-BE" dirty="0"/>
          </a:p>
        </p:txBody>
      </p:sp>
      <p:sp>
        <p:nvSpPr>
          <p:cNvPr id="5" name="Espace réservé du pied de page 4"/>
          <p:cNvSpPr>
            <a:spLocks noGrp="1"/>
          </p:cNvSpPr>
          <p:nvPr>
            <p:ph type="ftr" sz="quarter" idx="11"/>
          </p:nvPr>
        </p:nvSpPr>
        <p:spPr/>
        <p:txBody>
          <a:bodyPr/>
          <a:lstStyle>
            <a:lvl1pPr>
              <a:defRPr/>
            </a:lvl1pPr>
          </a:lstStyle>
          <a:p>
            <a:pPr>
              <a:defRPr/>
            </a:pP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fld id="{222E7BEF-5962-4140-9EE5-94E9A2DD9C18}" type="slidenum">
              <a:rPr lang="fr-BE"/>
              <a:pPr>
                <a:defRPr/>
              </a:pPr>
              <a:t>‹N°›</a:t>
            </a:fld>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6" y="5875867"/>
            <a:ext cx="5829300" cy="1816100"/>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541736" y="3875619"/>
            <a:ext cx="5829300" cy="2000249"/>
          </a:xfrm>
        </p:spPr>
        <p:txBody>
          <a:bodyPr anchor="b"/>
          <a:lstStyle>
            <a:lvl1pPr marL="0" indent="0">
              <a:buNone/>
              <a:defRPr sz="2000">
                <a:solidFill>
                  <a:schemeClr val="tx1">
                    <a:tint val="75000"/>
                  </a:schemeClr>
                </a:solidFill>
              </a:defRPr>
            </a:lvl1pPr>
            <a:lvl2pPr marL="457172" indent="0">
              <a:buNone/>
              <a:defRPr sz="1800">
                <a:solidFill>
                  <a:schemeClr val="tx1">
                    <a:tint val="75000"/>
                  </a:schemeClr>
                </a:solidFill>
              </a:defRPr>
            </a:lvl2pPr>
            <a:lvl3pPr marL="914343" indent="0">
              <a:buNone/>
              <a:defRPr sz="1600">
                <a:solidFill>
                  <a:schemeClr val="tx1">
                    <a:tint val="75000"/>
                  </a:schemeClr>
                </a:solidFill>
              </a:defRPr>
            </a:lvl3pPr>
            <a:lvl4pPr marL="1371515" indent="0">
              <a:buNone/>
              <a:defRPr sz="1400">
                <a:solidFill>
                  <a:schemeClr val="tx1">
                    <a:tint val="75000"/>
                  </a:schemeClr>
                </a:solidFill>
              </a:defRPr>
            </a:lvl4pPr>
            <a:lvl5pPr marL="1828686" indent="0">
              <a:buNone/>
              <a:defRPr sz="1400">
                <a:solidFill>
                  <a:schemeClr val="tx1">
                    <a:tint val="75000"/>
                  </a:schemeClr>
                </a:solidFill>
              </a:defRPr>
            </a:lvl5pPr>
            <a:lvl6pPr marL="2285857" indent="0">
              <a:buNone/>
              <a:defRPr sz="1400">
                <a:solidFill>
                  <a:schemeClr val="tx1">
                    <a:tint val="75000"/>
                  </a:schemeClr>
                </a:solidFill>
              </a:defRPr>
            </a:lvl6pPr>
            <a:lvl7pPr marL="2743029" indent="0">
              <a:buNone/>
              <a:defRPr sz="1400">
                <a:solidFill>
                  <a:schemeClr val="tx1">
                    <a:tint val="75000"/>
                  </a:schemeClr>
                </a:solidFill>
              </a:defRPr>
            </a:lvl7pPr>
            <a:lvl8pPr marL="3200200" indent="0">
              <a:buNone/>
              <a:defRPr sz="1400">
                <a:solidFill>
                  <a:schemeClr val="tx1">
                    <a:tint val="75000"/>
                  </a:schemeClr>
                </a:solidFill>
              </a:defRPr>
            </a:lvl8pPr>
            <a:lvl9pPr marL="3657372"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6795C33F-BF29-4852-A1AB-732BA9606D87}" type="datetime1">
              <a:rPr lang="en-US"/>
              <a:pPr>
                <a:defRPr/>
              </a:pPr>
              <a:t>11/4/2014</a:t>
            </a:fld>
            <a:endParaRPr lang="fr-BE" dirty="0"/>
          </a:p>
        </p:txBody>
      </p:sp>
      <p:sp>
        <p:nvSpPr>
          <p:cNvPr id="5" name="Espace réservé du pied de page 4"/>
          <p:cNvSpPr>
            <a:spLocks noGrp="1"/>
          </p:cNvSpPr>
          <p:nvPr>
            <p:ph type="ftr" sz="quarter" idx="11"/>
          </p:nvPr>
        </p:nvSpPr>
        <p:spPr/>
        <p:txBody>
          <a:bodyPr/>
          <a:lstStyle>
            <a:lvl1pPr>
              <a:defRPr/>
            </a:lvl1pPr>
          </a:lstStyle>
          <a:p>
            <a:pPr>
              <a:defRPr/>
            </a:pP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fld id="{42E22355-03DA-4A13-A0F0-F71BE40F7CF1}" type="slidenum">
              <a:rPr lang="fr-BE"/>
              <a:pPr>
                <a:defRPr/>
              </a:pPr>
              <a:t>‹N°›</a:t>
            </a:fld>
            <a:endParaRPr lang="fr-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342901"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348615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3"/>
          <p:cNvSpPr>
            <a:spLocks noGrp="1"/>
          </p:cNvSpPr>
          <p:nvPr>
            <p:ph type="dt" sz="half" idx="10"/>
          </p:nvPr>
        </p:nvSpPr>
        <p:spPr/>
        <p:txBody>
          <a:bodyPr/>
          <a:lstStyle>
            <a:lvl1pPr>
              <a:defRPr/>
            </a:lvl1pPr>
          </a:lstStyle>
          <a:p>
            <a:pPr>
              <a:defRPr/>
            </a:pPr>
            <a:fld id="{B8C72CBB-2394-4B6D-B7D4-E3D671A84766}" type="datetime1">
              <a:rPr lang="en-US"/>
              <a:pPr>
                <a:defRPr/>
              </a:pPr>
              <a:t>11/4/2014</a:t>
            </a:fld>
            <a:endParaRPr lang="fr-BE" dirty="0"/>
          </a:p>
        </p:txBody>
      </p:sp>
      <p:sp>
        <p:nvSpPr>
          <p:cNvPr id="6" name="Espace réservé du pied de page 4"/>
          <p:cNvSpPr>
            <a:spLocks noGrp="1"/>
          </p:cNvSpPr>
          <p:nvPr>
            <p:ph type="ftr" sz="quarter" idx="11"/>
          </p:nvPr>
        </p:nvSpPr>
        <p:spPr/>
        <p:txBody>
          <a:bodyPr/>
          <a:lstStyle>
            <a:lvl1pPr>
              <a:defRPr/>
            </a:lvl1pPr>
          </a:lstStyle>
          <a:p>
            <a:pPr>
              <a:defRPr/>
            </a:pPr>
            <a:endParaRPr lang="fr-BE" dirty="0"/>
          </a:p>
        </p:txBody>
      </p:sp>
      <p:sp>
        <p:nvSpPr>
          <p:cNvPr id="7" name="Espace réservé du numéro de diapositive 5"/>
          <p:cNvSpPr>
            <a:spLocks noGrp="1"/>
          </p:cNvSpPr>
          <p:nvPr>
            <p:ph type="sldNum" sz="quarter" idx="12"/>
          </p:nvPr>
        </p:nvSpPr>
        <p:spPr/>
        <p:txBody>
          <a:bodyPr/>
          <a:lstStyle>
            <a:lvl1pPr>
              <a:defRPr/>
            </a:lvl1pPr>
          </a:lstStyle>
          <a:p>
            <a:pPr>
              <a:defRPr/>
            </a:pPr>
            <a:fld id="{6A42EF04-EFF7-434E-812B-8D273A6088D6}" type="slidenum">
              <a:rPr lang="fr-BE"/>
              <a:pPr>
                <a:defRPr/>
              </a:pPr>
              <a:t>‹N°›</a:t>
            </a:fld>
            <a:endParaRPr lang="fr-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342901" y="2046817"/>
            <a:ext cx="3030141" cy="853016"/>
          </a:xfrm>
        </p:spPr>
        <p:txBody>
          <a:bodyPr anchor="b"/>
          <a:lstStyle>
            <a:lvl1pPr marL="0" indent="0">
              <a:buNone/>
              <a:defRPr sz="2400" b="1"/>
            </a:lvl1pPr>
            <a:lvl2pPr marL="457172" indent="0">
              <a:buNone/>
              <a:defRPr sz="2000" b="1"/>
            </a:lvl2pPr>
            <a:lvl3pPr marL="914343" indent="0">
              <a:buNone/>
              <a:defRPr sz="1800" b="1"/>
            </a:lvl3pPr>
            <a:lvl4pPr marL="1371515" indent="0">
              <a:buNone/>
              <a:defRPr sz="1600" b="1"/>
            </a:lvl4pPr>
            <a:lvl5pPr marL="1828686" indent="0">
              <a:buNone/>
              <a:defRPr sz="1600" b="1"/>
            </a:lvl5pPr>
            <a:lvl6pPr marL="2285857" indent="0">
              <a:buNone/>
              <a:defRPr sz="1600" b="1"/>
            </a:lvl6pPr>
            <a:lvl7pPr marL="2743029" indent="0">
              <a:buNone/>
              <a:defRPr sz="1600" b="1"/>
            </a:lvl7pPr>
            <a:lvl8pPr marL="3200200" indent="0">
              <a:buNone/>
              <a:defRPr sz="1600" b="1"/>
            </a:lvl8pPr>
            <a:lvl9pPr marL="3657372"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3483770" y="2046817"/>
            <a:ext cx="3031331" cy="853016"/>
          </a:xfrm>
        </p:spPr>
        <p:txBody>
          <a:bodyPr anchor="b"/>
          <a:lstStyle>
            <a:lvl1pPr marL="0" indent="0">
              <a:buNone/>
              <a:defRPr sz="2400" b="1"/>
            </a:lvl1pPr>
            <a:lvl2pPr marL="457172" indent="0">
              <a:buNone/>
              <a:defRPr sz="2000" b="1"/>
            </a:lvl2pPr>
            <a:lvl3pPr marL="914343" indent="0">
              <a:buNone/>
              <a:defRPr sz="1800" b="1"/>
            </a:lvl3pPr>
            <a:lvl4pPr marL="1371515" indent="0">
              <a:buNone/>
              <a:defRPr sz="1600" b="1"/>
            </a:lvl4pPr>
            <a:lvl5pPr marL="1828686" indent="0">
              <a:buNone/>
              <a:defRPr sz="1600" b="1"/>
            </a:lvl5pPr>
            <a:lvl6pPr marL="2285857" indent="0">
              <a:buNone/>
              <a:defRPr sz="1600" b="1"/>
            </a:lvl6pPr>
            <a:lvl7pPr marL="2743029" indent="0">
              <a:buNone/>
              <a:defRPr sz="1600" b="1"/>
            </a:lvl7pPr>
            <a:lvl8pPr marL="3200200" indent="0">
              <a:buNone/>
              <a:defRPr sz="1600" b="1"/>
            </a:lvl8pPr>
            <a:lvl9pPr marL="3657372"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3"/>
          <p:cNvSpPr>
            <a:spLocks noGrp="1"/>
          </p:cNvSpPr>
          <p:nvPr>
            <p:ph type="dt" sz="half" idx="10"/>
          </p:nvPr>
        </p:nvSpPr>
        <p:spPr/>
        <p:txBody>
          <a:bodyPr/>
          <a:lstStyle>
            <a:lvl1pPr>
              <a:defRPr/>
            </a:lvl1pPr>
          </a:lstStyle>
          <a:p>
            <a:pPr>
              <a:defRPr/>
            </a:pPr>
            <a:fld id="{0B4D1DAF-26EA-49BA-9335-BD440A048E91}" type="datetime1">
              <a:rPr lang="en-US"/>
              <a:pPr>
                <a:defRPr/>
              </a:pPr>
              <a:t>11/4/2014</a:t>
            </a:fld>
            <a:endParaRPr lang="fr-BE" dirty="0"/>
          </a:p>
        </p:txBody>
      </p:sp>
      <p:sp>
        <p:nvSpPr>
          <p:cNvPr id="8" name="Espace réservé du pied de page 4"/>
          <p:cNvSpPr>
            <a:spLocks noGrp="1"/>
          </p:cNvSpPr>
          <p:nvPr>
            <p:ph type="ftr" sz="quarter" idx="11"/>
          </p:nvPr>
        </p:nvSpPr>
        <p:spPr/>
        <p:txBody>
          <a:bodyPr/>
          <a:lstStyle>
            <a:lvl1pPr>
              <a:defRPr/>
            </a:lvl1pPr>
          </a:lstStyle>
          <a:p>
            <a:pPr>
              <a:defRPr/>
            </a:pPr>
            <a:endParaRPr lang="fr-BE" dirty="0"/>
          </a:p>
        </p:txBody>
      </p:sp>
      <p:sp>
        <p:nvSpPr>
          <p:cNvPr id="9" name="Espace réservé du numéro de diapositive 5"/>
          <p:cNvSpPr>
            <a:spLocks noGrp="1"/>
          </p:cNvSpPr>
          <p:nvPr>
            <p:ph type="sldNum" sz="quarter" idx="12"/>
          </p:nvPr>
        </p:nvSpPr>
        <p:spPr/>
        <p:txBody>
          <a:bodyPr/>
          <a:lstStyle>
            <a:lvl1pPr>
              <a:defRPr/>
            </a:lvl1pPr>
          </a:lstStyle>
          <a:p>
            <a:pPr>
              <a:defRPr/>
            </a:pPr>
            <a:fld id="{37CD9639-EDCB-4F93-9A4E-235535CABDE8}" type="slidenum">
              <a:rPr lang="fr-BE"/>
              <a:pPr>
                <a:defRPr/>
              </a:pPr>
              <a:t>‹N°›</a:t>
            </a:fld>
            <a:endParaRPr lang="fr-B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3"/>
          <p:cNvSpPr>
            <a:spLocks noGrp="1"/>
          </p:cNvSpPr>
          <p:nvPr>
            <p:ph type="dt" sz="half" idx="10"/>
          </p:nvPr>
        </p:nvSpPr>
        <p:spPr/>
        <p:txBody>
          <a:bodyPr/>
          <a:lstStyle>
            <a:lvl1pPr>
              <a:defRPr/>
            </a:lvl1pPr>
          </a:lstStyle>
          <a:p>
            <a:pPr>
              <a:defRPr/>
            </a:pPr>
            <a:fld id="{2403E6B4-7E5A-4231-97EF-3022A4FE0EEC}" type="datetime1">
              <a:rPr lang="en-US"/>
              <a:pPr>
                <a:defRPr/>
              </a:pPr>
              <a:t>11/4/2014</a:t>
            </a:fld>
            <a:endParaRPr lang="fr-BE" dirty="0"/>
          </a:p>
        </p:txBody>
      </p:sp>
      <p:sp>
        <p:nvSpPr>
          <p:cNvPr id="4" name="Espace réservé du pied de page 4"/>
          <p:cNvSpPr>
            <a:spLocks noGrp="1"/>
          </p:cNvSpPr>
          <p:nvPr>
            <p:ph type="ftr" sz="quarter" idx="11"/>
          </p:nvPr>
        </p:nvSpPr>
        <p:spPr/>
        <p:txBody>
          <a:bodyPr/>
          <a:lstStyle>
            <a:lvl1pPr>
              <a:defRPr/>
            </a:lvl1pPr>
          </a:lstStyle>
          <a:p>
            <a:pPr>
              <a:defRPr/>
            </a:pPr>
            <a:endParaRPr lang="fr-BE" dirty="0"/>
          </a:p>
        </p:txBody>
      </p:sp>
      <p:sp>
        <p:nvSpPr>
          <p:cNvPr id="5" name="Espace réservé du numéro de diapositive 5"/>
          <p:cNvSpPr>
            <a:spLocks noGrp="1"/>
          </p:cNvSpPr>
          <p:nvPr>
            <p:ph type="sldNum" sz="quarter" idx="12"/>
          </p:nvPr>
        </p:nvSpPr>
        <p:spPr/>
        <p:txBody>
          <a:bodyPr/>
          <a:lstStyle>
            <a:lvl1pPr>
              <a:defRPr/>
            </a:lvl1pPr>
          </a:lstStyle>
          <a:p>
            <a:pPr>
              <a:defRPr/>
            </a:pPr>
            <a:fld id="{301A4730-2818-4AA5-A5F2-7F5953E75429}" type="slidenum">
              <a:rPr lang="fr-BE"/>
              <a:pPr>
                <a:defRPr/>
              </a:pPr>
              <a:t>‹N°›</a:t>
            </a:fld>
            <a:endParaRPr lang="fr-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CF92E955-1150-4045-9F40-9C3923EFD73B}" type="datetime1">
              <a:rPr lang="en-US"/>
              <a:pPr>
                <a:defRPr/>
              </a:pPr>
              <a:t>11/4/2014</a:t>
            </a:fld>
            <a:endParaRPr lang="fr-BE" dirty="0"/>
          </a:p>
        </p:txBody>
      </p:sp>
      <p:sp>
        <p:nvSpPr>
          <p:cNvPr id="3" name="Espace réservé du pied de page 4"/>
          <p:cNvSpPr>
            <a:spLocks noGrp="1"/>
          </p:cNvSpPr>
          <p:nvPr>
            <p:ph type="ftr" sz="quarter" idx="11"/>
          </p:nvPr>
        </p:nvSpPr>
        <p:spPr/>
        <p:txBody>
          <a:bodyPr/>
          <a:lstStyle>
            <a:lvl1pPr>
              <a:defRPr/>
            </a:lvl1pPr>
          </a:lstStyle>
          <a:p>
            <a:pPr>
              <a:defRPr/>
            </a:pPr>
            <a:endParaRPr lang="fr-BE" dirty="0"/>
          </a:p>
        </p:txBody>
      </p:sp>
      <p:sp>
        <p:nvSpPr>
          <p:cNvPr id="4" name="Espace réservé du numéro de diapositive 5"/>
          <p:cNvSpPr>
            <a:spLocks noGrp="1"/>
          </p:cNvSpPr>
          <p:nvPr>
            <p:ph type="sldNum" sz="quarter" idx="12"/>
          </p:nvPr>
        </p:nvSpPr>
        <p:spPr/>
        <p:txBody>
          <a:bodyPr/>
          <a:lstStyle>
            <a:lvl1pPr>
              <a:defRPr/>
            </a:lvl1pPr>
          </a:lstStyle>
          <a:p>
            <a:pPr>
              <a:defRPr/>
            </a:pPr>
            <a:fld id="{B79E668D-5052-4174-9BC4-FDF202DFF39D}" type="slidenum">
              <a:rPr lang="fr-BE"/>
              <a:pPr>
                <a:defRPr/>
              </a:pPr>
              <a:t>‹N°›</a:t>
            </a:fld>
            <a:endParaRPr lang="fr-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2256235" cy="154940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2681288"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342900" y="1913468"/>
            <a:ext cx="2256235" cy="6254751"/>
          </a:xfrm>
        </p:spPr>
        <p:txBody>
          <a:bodyPr/>
          <a:lstStyle>
            <a:lvl1pPr marL="0" indent="0">
              <a:buNone/>
              <a:defRPr sz="1400"/>
            </a:lvl1pPr>
            <a:lvl2pPr marL="457172" indent="0">
              <a:buNone/>
              <a:defRPr sz="1200"/>
            </a:lvl2pPr>
            <a:lvl3pPr marL="914343" indent="0">
              <a:buNone/>
              <a:defRPr sz="1000"/>
            </a:lvl3pPr>
            <a:lvl4pPr marL="1371515" indent="0">
              <a:buNone/>
              <a:defRPr sz="900"/>
            </a:lvl4pPr>
            <a:lvl5pPr marL="1828686" indent="0">
              <a:buNone/>
              <a:defRPr sz="900"/>
            </a:lvl5pPr>
            <a:lvl6pPr marL="2285857" indent="0">
              <a:buNone/>
              <a:defRPr sz="900"/>
            </a:lvl6pPr>
            <a:lvl7pPr marL="2743029" indent="0">
              <a:buNone/>
              <a:defRPr sz="900"/>
            </a:lvl7pPr>
            <a:lvl8pPr marL="3200200" indent="0">
              <a:buNone/>
              <a:defRPr sz="900"/>
            </a:lvl8pPr>
            <a:lvl9pPr marL="3657372"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1C76EEF-642E-4038-B571-886447C13D20}" type="datetime1">
              <a:rPr lang="en-US"/>
              <a:pPr>
                <a:defRPr/>
              </a:pPr>
              <a:t>11/4/2014</a:t>
            </a:fld>
            <a:endParaRPr lang="fr-BE" dirty="0"/>
          </a:p>
        </p:txBody>
      </p:sp>
      <p:sp>
        <p:nvSpPr>
          <p:cNvPr id="6" name="Espace réservé du pied de page 4"/>
          <p:cNvSpPr>
            <a:spLocks noGrp="1"/>
          </p:cNvSpPr>
          <p:nvPr>
            <p:ph type="ftr" sz="quarter" idx="11"/>
          </p:nvPr>
        </p:nvSpPr>
        <p:spPr/>
        <p:txBody>
          <a:bodyPr/>
          <a:lstStyle>
            <a:lvl1pPr>
              <a:defRPr/>
            </a:lvl1pPr>
          </a:lstStyle>
          <a:p>
            <a:pPr>
              <a:defRPr/>
            </a:pPr>
            <a:endParaRPr lang="fr-BE" dirty="0"/>
          </a:p>
        </p:txBody>
      </p:sp>
      <p:sp>
        <p:nvSpPr>
          <p:cNvPr id="7" name="Espace réservé du numéro de diapositive 5"/>
          <p:cNvSpPr>
            <a:spLocks noGrp="1"/>
          </p:cNvSpPr>
          <p:nvPr>
            <p:ph type="sldNum" sz="quarter" idx="12"/>
          </p:nvPr>
        </p:nvSpPr>
        <p:spPr/>
        <p:txBody>
          <a:bodyPr/>
          <a:lstStyle>
            <a:lvl1pPr>
              <a:defRPr/>
            </a:lvl1pPr>
          </a:lstStyle>
          <a:p>
            <a:pPr>
              <a:defRPr/>
            </a:pPr>
            <a:fld id="{E63A9049-CDF1-48D9-9223-7F38F0A80491}" type="slidenum">
              <a:rPr lang="fr-BE"/>
              <a:pPr>
                <a:defRPr/>
              </a:pPr>
              <a:t>‹N°›</a:t>
            </a:fld>
            <a:endParaRPr lang="fr-B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1"/>
            <a:ext cx="4114800" cy="755651"/>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344216" y="817034"/>
            <a:ext cx="4114800" cy="5486400"/>
          </a:xfrm>
        </p:spPr>
        <p:txBody>
          <a:bodyPr rtlCol="0">
            <a:normAutofit/>
          </a:bodyPr>
          <a:lstStyle>
            <a:lvl1pPr marL="0" indent="0">
              <a:buNone/>
              <a:defRPr sz="3200"/>
            </a:lvl1pPr>
            <a:lvl2pPr marL="457172" indent="0">
              <a:buNone/>
              <a:defRPr sz="2800"/>
            </a:lvl2pPr>
            <a:lvl3pPr marL="914343" indent="0">
              <a:buNone/>
              <a:defRPr sz="2400"/>
            </a:lvl3pPr>
            <a:lvl4pPr marL="1371515" indent="0">
              <a:buNone/>
              <a:defRPr sz="2000"/>
            </a:lvl4pPr>
            <a:lvl5pPr marL="1828686" indent="0">
              <a:buNone/>
              <a:defRPr sz="2000"/>
            </a:lvl5pPr>
            <a:lvl6pPr marL="2285857" indent="0">
              <a:buNone/>
              <a:defRPr sz="2000"/>
            </a:lvl6pPr>
            <a:lvl7pPr marL="2743029" indent="0">
              <a:buNone/>
              <a:defRPr sz="2000"/>
            </a:lvl7pPr>
            <a:lvl8pPr marL="3200200" indent="0">
              <a:buNone/>
              <a:defRPr sz="2000"/>
            </a:lvl8pPr>
            <a:lvl9pPr marL="3657372" indent="0">
              <a:buNone/>
              <a:defRPr sz="2000"/>
            </a:lvl9pPr>
          </a:lstStyle>
          <a:p>
            <a:pPr lvl="0"/>
            <a:endParaRPr lang="fr-BE" noProof="0" dirty="0"/>
          </a:p>
        </p:txBody>
      </p:sp>
      <p:sp>
        <p:nvSpPr>
          <p:cNvPr id="4" name="Espace réservé du texte 3"/>
          <p:cNvSpPr>
            <a:spLocks noGrp="1"/>
          </p:cNvSpPr>
          <p:nvPr>
            <p:ph type="body" sz="half" idx="2"/>
          </p:nvPr>
        </p:nvSpPr>
        <p:spPr>
          <a:xfrm>
            <a:off x="1344216" y="7156452"/>
            <a:ext cx="4114800" cy="1073149"/>
          </a:xfrm>
        </p:spPr>
        <p:txBody>
          <a:bodyPr/>
          <a:lstStyle>
            <a:lvl1pPr marL="0" indent="0">
              <a:buNone/>
              <a:defRPr sz="1400"/>
            </a:lvl1pPr>
            <a:lvl2pPr marL="457172" indent="0">
              <a:buNone/>
              <a:defRPr sz="1200"/>
            </a:lvl2pPr>
            <a:lvl3pPr marL="914343" indent="0">
              <a:buNone/>
              <a:defRPr sz="1000"/>
            </a:lvl3pPr>
            <a:lvl4pPr marL="1371515" indent="0">
              <a:buNone/>
              <a:defRPr sz="900"/>
            </a:lvl4pPr>
            <a:lvl5pPr marL="1828686" indent="0">
              <a:buNone/>
              <a:defRPr sz="900"/>
            </a:lvl5pPr>
            <a:lvl6pPr marL="2285857" indent="0">
              <a:buNone/>
              <a:defRPr sz="900"/>
            </a:lvl6pPr>
            <a:lvl7pPr marL="2743029" indent="0">
              <a:buNone/>
              <a:defRPr sz="900"/>
            </a:lvl7pPr>
            <a:lvl8pPr marL="3200200" indent="0">
              <a:buNone/>
              <a:defRPr sz="900"/>
            </a:lvl8pPr>
            <a:lvl9pPr marL="3657372"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6AEDB35-3E7B-463E-A8B8-B5AE440836DB}" type="datetime1">
              <a:rPr lang="en-US"/>
              <a:pPr>
                <a:defRPr/>
              </a:pPr>
              <a:t>11/4/2014</a:t>
            </a:fld>
            <a:endParaRPr lang="fr-BE" dirty="0"/>
          </a:p>
        </p:txBody>
      </p:sp>
      <p:sp>
        <p:nvSpPr>
          <p:cNvPr id="6" name="Espace réservé du pied de page 4"/>
          <p:cNvSpPr>
            <a:spLocks noGrp="1"/>
          </p:cNvSpPr>
          <p:nvPr>
            <p:ph type="ftr" sz="quarter" idx="11"/>
          </p:nvPr>
        </p:nvSpPr>
        <p:spPr/>
        <p:txBody>
          <a:bodyPr/>
          <a:lstStyle>
            <a:lvl1pPr>
              <a:defRPr/>
            </a:lvl1pPr>
          </a:lstStyle>
          <a:p>
            <a:pPr>
              <a:defRPr/>
            </a:pPr>
            <a:endParaRPr lang="fr-BE" dirty="0"/>
          </a:p>
        </p:txBody>
      </p:sp>
      <p:sp>
        <p:nvSpPr>
          <p:cNvPr id="7" name="Espace réservé du numéro de diapositive 5"/>
          <p:cNvSpPr>
            <a:spLocks noGrp="1"/>
          </p:cNvSpPr>
          <p:nvPr>
            <p:ph type="sldNum" sz="quarter" idx="12"/>
          </p:nvPr>
        </p:nvSpPr>
        <p:spPr/>
        <p:txBody>
          <a:bodyPr/>
          <a:lstStyle>
            <a:lvl1pPr>
              <a:defRPr/>
            </a:lvl1pPr>
          </a:lstStyle>
          <a:p>
            <a:pPr>
              <a:defRPr/>
            </a:pPr>
            <a:fld id="{53F036A1-1977-4231-B468-9E6DB1DF3CD1}" type="slidenum">
              <a:rPr lang="fr-BE"/>
              <a:pPr>
                <a:defRPr/>
              </a:pPr>
              <a:t>‹N°›</a:t>
            </a:fld>
            <a:endParaRPr lang="fr-B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fr-FR" smtClean="0"/>
              <a:t>Cliquez pour modifier le style du titre</a:t>
            </a:r>
            <a:endParaRPr lang="fr-BE" smtClean="0"/>
          </a:p>
        </p:txBody>
      </p:sp>
      <p:sp>
        <p:nvSpPr>
          <p:cNvPr id="1027" name="Espace réservé du texte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smtClean="0"/>
          </a:p>
        </p:txBody>
      </p:sp>
      <p:sp>
        <p:nvSpPr>
          <p:cNvPr id="4" name="Espace réservé de la date 3"/>
          <p:cNvSpPr>
            <a:spLocks noGrp="1"/>
          </p:cNvSpPr>
          <p:nvPr>
            <p:ph type="dt" sz="half" idx="2"/>
          </p:nvPr>
        </p:nvSpPr>
        <p:spPr>
          <a:xfrm>
            <a:off x="342900" y="8475663"/>
            <a:ext cx="1600200" cy="485775"/>
          </a:xfrm>
          <a:prstGeom prst="rect">
            <a:avLst/>
          </a:prstGeom>
        </p:spPr>
        <p:txBody>
          <a:bodyPr vert="horz" wrap="square" lIns="91434" tIns="45717" rIns="91434" bIns="45717" numCol="1" anchor="ctr" anchorCtr="0" compatLnSpc="1">
            <a:prstTxWarp prst="textNoShape">
              <a:avLst/>
            </a:prstTxWarp>
          </a:bodyPr>
          <a:lstStyle>
            <a:lvl1pPr>
              <a:defRPr sz="1200">
                <a:solidFill>
                  <a:srgbClr val="898989"/>
                </a:solidFill>
                <a:latin typeface="Calibri" pitchFamily="-106" charset="0"/>
                <a:ea typeface="ＭＳ Ｐゴシック" pitchFamily="-106" charset="-128"/>
              </a:defRPr>
            </a:lvl1pPr>
          </a:lstStyle>
          <a:p>
            <a:pPr>
              <a:defRPr/>
            </a:pPr>
            <a:fld id="{AAD33ACA-40FC-4773-A58E-584DA6E1BF42}" type="datetime1">
              <a:rPr lang="en-US"/>
              <a:pPr>
                <a:defRPr/>
              </a:pPr>
              <a:t>11/4/2014</a:t>
            </a:fld>
            <a:endParaRPr lang="fr-BE" dirty="0"/>
          </a:p>
        </p:txBody>
      </p:sp>
      <p:sp>
        <p:nvSpPr>
          <p:cNvPr id="5" name="Espace réservé du pied de page 4"/>
          <p:cNvSpPr>
            <a:spLocks noGrp="1"/>
          </p:cNvSpPr>
          <p:nvPr>
            <p:ph type="ftr" sz="quarter" idx="3"/>
          </p:nvPr>
        </p:nvSpPr>
        <p:spPr>
          <a:xfrm>
            <a:off x="2343150" y="8475663"/>
            <a:ext cx="2171700" cy="485775"/>
          </a:xfrm>
          <a:prstGeom prst="rect">
            <a:avLst/>
          </a:prstGeom>
        </p:spPr>
        <p:txBody>
          <a:bodyPr vert="horz" lIns="91434" tIns="45717" rIns="91434" bIns="45717" rtlCol="0" anchor="ctr"/>
          <a:lstStyle>
            <a:lvl1pPr algn="ctr" defTabSz="914343" fontAlgn="auto">
              <a:spcBef>
                <a:spcPts val="0"/>
              </a:spcBef>
              <a:spcAft>
                <a:spcPts val="0"/>
              </a:spcAft>
              <a:defRPr sz="1200">
                <a:solidFill>
                  <a:schemeClr val="tx1">
                    <a:tint val="75000"/>
                  </a:schemeClr>
                </a:solidFill>
                <a:latin typeface="+mn-lt"/>
                <a:ea typeface="+mn-ea"/>
                <a:cs typeface="+mn-cs"/>
              </a:defRPr>
            </a:lvl1pPr>
          </a:lstStyle>
          <a:p>
            <a:pPr>
              <a:defRPr/>
            </a:pPr>
            <a:endParaRPr lang="fr-BE" dirty="0"/>
          </a:p>
        </p:txBody>
      </p:sp>
      <p:sp>
        <p:nvSpPr>
          <p:cNvPr id="6" name="Espace réservé du numéro de diapositive 5"/>
          <p:cNvSpPr>
            <a:spLocks noGrp="1"/>
          </p:cNvSpPr>
          <p:nvPr>
            <p:ph type="sldNum" sz="quarter" idx="4"/>
          </p:nvPr>
        </p:nvSpPr>
        <p:spPr>
          <a:xfrm>
            <a:off x="4914900" y="8475663"/>
            <a:ext cx="1600200" cy="485775"/>
          </a:xfrm>
          <a:prstGeom prst="rect">
            <a:avLst/>
          </a:prstGeom>
        </p:spPr>
        <p:txBody>
          <a:bodyPr vert="horz" wrap="square" lIns="91434" tIns="45717" rIns="91434" bIns="45717" numCol="1" anchor="ctr" anchorCtr="0" compatLnSpc="1">
            <a:prstTxWarp prst="textNoShape">
              <a:avLst/>
            </a:prstTxWarp>
          </a:bodyPr>
          <a:lstStyle>
            <a:lvl1pPr algn="r">
              <a:defRPr sz="1200">
                <a:solidFill>
                  <a:srgbClr val="898989"/>
                </a:solidFill>
                <a:latin typeface="Calibri" pitchFamily="-106" charset="0"/>
                <a:ea typeface="ＭＳ Ｐゴシック" pitchFamily="-106" charset="-128"/>
              </a:defRPr>
            </a:lvl1pPr>
          </a:lstStyle>
          <a:p>
            <a:pPr>
              <a:defRPr/>
            </a:pPr>
            <a:fld id="{4ACE309A-5E93-4702-BAAB-33956EBAB330}" type="slidenum">
              <a:rPr lang="fr-BE"/>
              <a:pPr>
                <a:defRPr/>
              </a:pPr>
              <a:t>‹N°›</a:t>
            </a:fld>
            <a:endParaRPr lang="fr-BE"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sldNum="0" hdr="0" ftr="0" dt="0"/>
  <p:txStyles>
    <p:titleStyle>
      <a:lvl1pPr algn="ctr" defTabSz="912813"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9128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9128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9128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9128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912813"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912813"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912813"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912813"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443" indent="-228586"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4" indent="-228586"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6" indent="-228586"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7" indent="-228586"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43" rtl="0" eaLnBrk="1" latinLnBrk="0" hangingPunct="1">
        <a:defRPr sz="1800" kern="1200">
          <a:solidFill>
            <a:schemeClr val="tx1"/>
          </a:solidFill>
          <a:latin typeface="+mn-lt"/>
          <a:ea typeface="+mn-ea"/>
          <a:cs typeface="+mn-cs"/>
        </a:defRPr>
      </a:lvl1pPr>
      <a:lvl2pPr marL="457172" algn="l" defTabSz="914343" rtl="0" eaLnBrk="1" latinLnBrk="0" hangingPunct="1">
        <a:defRPr sz="1800" kern="1200">
          <a:solidFill>
            <a:schemeClr val="tx1"/>
          </a:solidFill>
          <a:latin typeface="+mn-lt"/>
          <a:ea typeface="+mn-ea"/>
          <a:cs typeface="+mn-cs"/>
        </a:defRPr>
      </a:lvl2pPr>
      <a:lvl3pPr marL="914343" algn="l" defTabSz="914343" rtl="0" eaLnBrk="1" latinLnBrk="0" hangingPunct="1">
        <a:defRPr sz="1800" kern="1200">
          <a:solidFill>
            <a:schemeClr val="tx1"/>
          </a:solidFill>
          <a:latin typeface="+mn-lt"/>
          <a:ea typeface="+mn-ea"/>
          <a:cs typeface="+mn-cs"/>
        </a:defRPr>
      </a:lvl3pPr>
      <a:lvl4pPr marL="1371515" algn="l" defTabSz="914343" rtl="0" eaLnBrk="1" latinLnBrk="0" hangingPunct="1">
        <a:defRPr sz="1800" kern="1200">
          <a:solidFill>
            <a:schemeClr val="tx1"/>
          </a:solidFill>
          <a:latin typeface="+mn-lt"/>
          <a:ea typeface="+mn-ea"/>
          <a:cs typeface="+mn-cs"/>
        </a:defRPr>
      </a:lvl4pPr>
      <a:lvl5pPr marL="1828686" algn="l" defTabSz="914343" rtl="0" eaLnBrk="1" latinLnBrk="0" hangingPunct="1">
        <a:defRPr sz="1800" kern="1200">
          <a:solidFill>
            <a:schemeClr val="tx1"/>
          </a:solidFill>
          <a:latin typeface="+mn-lt"/>
          <a:ea typeface="+mn-ea"/>
          <a:cs typeface="+mn-cs"/>
        </a:defRPr>
      </a:lvl5pPr>
      <a:lvl6pPr marL="2285857" algn="l" defTabSz="914343" rtl="0" eaLnBrk="1" latinLnBrk="0" hangingPunct="1">
        <a:defRPr sz="1800" kern="1200">
          <a:solidFill>
            <a:schemeClr val="tx1"/>
          </a:solidFill>
          <a:latin typeface="+mn-lt"/>
          <a:ea typeface="+mn-ea"/>
          <a:cs typeface="+mn-cs"/>
        </a:defRPr>
      </a:lvl6pPr>
      <a:lvl7pPr marL="2743029" algn="l" defTabSz="914343" rtl="0" eaLnBrk="1" latinLnBrk="0" hangingPunct="1">
        <a:defRPr sz="1800" kern="1200">
          <a:solidFill>
            <a:schemeClr val="tx1"/>
          </a:solidFill>
          <a:latin typeface="+mn-lt"/>
          <a:ea typeface="+mn-ea"/>
          <a:cs typeface="+mn-cs"/>
        </a:defRPr>
      </a:lvl7pPr>
      <a:lvl8pPr marL="3200200" algn="l" defTabSz="914343" rtl="0" eaLnBrk="1" latinLnBrk="0" hangingPunct="1">
        <a:defRPr sz="1800" kern="1200">
          <a:solidFill>
            <a:schemeClr val="tx1"/>
          </a:solidFill>
          <a:latin typeface="+mn-lt"/>
          <a:ea typeface="+mn-ea"/>
          <a:cs typeface="+mn-cs"/>
        </a:defRPr>
      </a:lvl8pPr>
      <a:lvl9pPr marL="3657372" algn="l" defTabSz="91434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jpe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3.png"/><Relationship Id="rId10" Type="http://schemas.openxmlformats.org/officeDocument/2006/relationships/image" Target="../media/image21.jpeg"/><Relationship Id="rId4" Type="http://schemas.openxmlformats.org/officeDocument/2006/relationships/image" Target="../media/image2.png"/><Relationship Id="rId9" Type="http://schemas.openxmlformats.org/officeDocument/2006/relationships/image" Target="../media/image20.jpeg"/></Relationships>
</file>

<file path=ppt/slides/_rels/slide3.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6.png"/><Relationship Id="rId3" Type="http://schemas.openxmlformats.org/officeDocument/2006/relationships/image" Target="../media/image23.jpeg"/><Relationship Id="rId7" Type="http://schemas.openxmlformats.org/officeDocument/2006/relationships/image" Target="../media/image4.jpeg"/><Relationship Id="rId12" Type="http://schemas.openxmlformats.org/officeDocument/2006/relationships/image" Target="../media/image28.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27.jpeg"/><Relationship Id="rId5" Type="http://schemas.openxmlformats.org/officeDocument/2006/relationships/image" Target="../media/image3.png"/><Relationship Id="rId15" Type="http://schemas.openxmlformats.org/officeDocument/2006/relationships/image" Target="../media/image29.png"/><Relationship Id="rId10" Type="http://schemas.openxmlformats.org/officeDocument/2006/relationships/image" Target="../media/image1.jpeg"/><Relationship Id="rId4" Type="http://schemas.openxmlformats.org/officeDocument/2006/relationships/image" Target="../media/image2.png"/><Relationship Id="rId9" Type="http://schemas.openxmlformats.org/officeDocument/2006/relationships/image" Target="../media/image26.jpeg"/><Relationship Id="rId14" Type="http://schemas.openxmlformats.org/officeDocument/2006/relationships/hyperlink" Target="http://demo.hercules.com/hercules-universal-dj-compatibility/index.html"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jpeg"/><Relationship Id="rId7"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D:\Mes Documents\Mes documents\Documents\Marketing plan\2011\Hercules templates\BandeauDJ.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21" y="7781538"/>
            <a:ext cx="6848079" cy="1355725"/>
          </a:xfrm>
          <a:prstGeom prst="rect">
            <a:avLst/>
          </a:prstGeom>
          <a:noFill/>
          <a:ln w="9525">
            <a:noFill/>
            <a:miter lim="800000"/>
            <a:headEnd/>
            <a:tailEnd/>
          </a:ln>
        </p:spPr>
      </p:pic>
      <p:sp>
        <p:nvSpPr>
          <p:cNvPr id="4" name="Rectangle 3"/>
          <p:cNvSpPr/>
          <p:nvPr/>
        </p:nvSpPr>
        <p:spPr>
          <a:xfrm>
            <a:off x="0" y="0"/>
            <a:ext cx="6858000" cy="454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3" fontAlgn="auto">
              <a:spcBef>
                <a:spcPts val="0"/>
              </a:spcBef>
              <a:spcAft>
                <a:spcPts val="0"/>
              </a:spcAft>
              <a:defRPr/>
            </a:pPr>
            <a:endParaRPr lang="fr-FR" dirty="0"/>
          </a:p>
        </p:txBody>
      </p:sp>
      <p:sp>
        <p:nvSpPr>
          <p:cNvPr id="2054" name="ZoneTexte 7"/>
          <p:cNvSpPr txBox="1">
            <a:spLocks noChangeArrowheads="1"/>
          </p:cNvSpPr>
          <p:nvPr/>
        </p:nvSpPr>
        <p:spPr bwMode="auto">
          <a:xfrm>
            <a:off x="3036888" y="798513"/>
            <a:ext cx="3705225" cy="369332"/>
          </a:xfrm>
          <a:prstGeom prst="rect">
            <a:avLst/>
          </a:prstGeom>
          <a:noFill/>
          <a:ln w="9525">
            <a:noFill/>
            <a:miter lim="800000"/>
            <a:headEnd/>
            <a:tailEnd/>
          </a:ln>
        </p:spPr>
        <p:txBody>
          <a:bodyPr>
            <a:spAutoFit/>
          </a:bodyPr>
          <a:lstStyle/>
          <a:p>
            <a:pPr algn="l" defTabSz="914400">
              <a:buNone/>
            </a:pPr>
            <a:r>
              <a:rPr lang="fr-FR" b="0" i="0" dirty="0">
                <a:latin typeface="Arial"/>
                <a:ea typeface="ＭＳ Ｐゴシック"/>
                <a:cs typeface="+mn-cs"/>
              </a:rPr>
              <a:t> </a:t>
            </a:r>
          </a:p>
        </p:txBody>
      </p:sp>
      <p:sp>
        <p:nvSpPr>
          <p:cNvPr id="2055" name="Rectangle 9"/>
          <p:cNvSpPr>
            <a:spLocks noChangeArrowheads="1"/>
          </p:cNvSpPr>
          <p:nvPr/>
        </p:nvSpPr>
        <p:spPr bwMode="auto">
          <a:xfrm>
            <a:off x="178793" y="4213696"/>
            <a:ext cx="3587030" cy="4462760"/>
          </a:xfrm>
          <a:prstGeom prst="rect">
            <a:avLst/>
          </a:prstGeom>
          <a:noFill/>
          <a:ln w="9525">
            <a:noFill/>
            <a:miter lim="800000"/>
            <a:headEnd/>
            <a:tailEnd/>
          </a:ln>
        </p:spPr>
        <p:txBody>
          <a:bodyPr wrap="square">
            <a:spAutoFit/>
          </a:bodyPr>
          <a:lstStyle/>
          <a:p>
            <a:pPr marL="173736" indent="-173736" defTabSz="914400">
              <a:buFont typeface="Wingdings"/>
              <a:buChar char="§"/>
            </a:pPr>
            <a:r>
              <a:rPr lang="de-DE" sz="900" b="1" dirty="0" smtClean="0"/>
              <a:t>1 - EINZIGARTIG! </a:t>
            </a:r>
            <a:r>
              <a:rPr lang="de-DE" sz="900" b="1" dirty="0" smtClean="0">
                <a:latin typeface="Arial"/>
                <a:ea typeface="ＭＳ Ｐゴシック"/>
              </a:rPr>
              <a:t>Das </a:t>
            </a:r>
            <a:r>
              <a:rPr lang="de-DE" sz="900" b="1" dirty="0">
                <a:latin typeface="Arial"/>
                <a:ea typeface="ＭＳ Ｐゴシック"/>
              </a:rPr>
              <a:t>ideale Eco-System für multi-verbundene DJs: Steuern Sie Ihre Mixe schlussendlich von all Ihren </a:t>
            </a:r>
            <a:r>
              <a:rPr lang="de-DE" sz="900" b="1" dirty="0" smtClean="0">
                <a:latin typeface="Arial"/>
                <a:ea typeface="ＭＳ Ｐゴシック"/>
              </a:rPr>
              <a:t>Geräten: </a:t>
            </a:r>
            <a:r>
              <a:rPr lang="de-DE" sz="900" b="1" dirty="0">
                <a:latin typeface="Arial"/>
                <a:ea typeface="ＭＳ Ｐゴシック"/>
              </a:rPr>
              <a:t>Android, iOS, PC und </a:t>
            </a:r>
            <a:r>
              <a:rPr lang="de-DE" sz="900" b="1" dirty="0" smtClean="0">
                <a:latin typeface="Arial"/>
                <a:ea typeface="ＭＳ Ｐゴシック"/>
              </a:rPr>
              <a:t>Mac!</a:t>
            </a:r>
            <a:endParaRPr lang="de-DE" sz="900" b="1" i="0" dirty="0" smtClean="0">
              <a:latin typeface="Arial"/>
              <a:ea typeface="ＭＳ Ｐゴシック"/>
            </a:endParaRPr>
          </a:p>
          <a:p>
            <a:pPr marL="630936" lvl="1" indent="-173736" algn="l" defTabSz="914400">
              <a:buFont typeface="Wingdings"/>
              <a:buChar char="§"/>
            </a:pPr>
            <a:r>
              <a:rPr lang="de-DE" sz="800" b="0" i="0" dirty="0" smtClean="0">
                <a:latin typeface="Arial"/>
                <a:ea typeface="ＭＳ Ｐゴシック"/>
              </a:rPr>
              <a:t>Ein umfassend ausgestattetes Eco-System: 1 Kontroller, 1 </a:t>
            </a:r>
            <a:r>
              <a:rPr lang="de-DE" sz="800" dirty="0" smtClean="0">
                <a:latin typeface="Arial"/>
                <a:ea typeface="ＭＳ Ｐゴシック"/>
              </a:rPr>
              <a:t>P</a:t>
            </a:r>
            <a:r>
              <a:rPr lang="de-DE" sz="800" b="0" i="0" dirty="0" smtClean="0">
                <a:latin typeface="Arial"/>
                <a:ea typeface="ＭＳ Ｐゴシック"/>
              </a:rPr>
              <a:t>rogramm, 2 Applikationen, 3 Modi ... Und vieles mehr!</a:t>
            </a:r>
          </a:p>
          <a:p>
            <a:pPr marL="630936" lvl="1" indent="-173736" defTabSz="914400">
              <a:buFont typeface="Wingdings"/>
              <a:buChar char="§"/>
            </a:pPr>
            <a:r>
              <a:rPr lang="de-DE" sz="800" dirty="0">
                <a:latin typeface="Arial"/>
                <a:ea typeface="ＭＳ Ｐゴシック"/>
              </a:rPr>
              <a:t>Der Eingang für externe Audioquellen ermöglicht Ihnen den Anschluss jedes beliebigen Smartphones oder Tablets (mit dem mitgelieferten Kabel) und sofortigen Zugriff auf alle Ihre Wiedergabelisten auf Spotify, Deezer oder anderen Musik-Streaming-Diensten. Fügen </a:t>
            </a:r>
            <a:r>
              <a:rPr lang="de-DE" sz="800" dirty="0" smtClean="0">
                <a:latin typeface="Arial"/>
                <a:ea typeface="ＭＳ Ｐゴシック"/>
              </a:rPr>
              <a:t>Sie </a:t>
            </a:r>
            <a:r>
              <a:rPr lang="de-DE" sz="800" dirty="0">
                <a:latin typeface="Arial"/>
                <a:ea typeface="ＭＳ Ｐゴシック"/>
              </a:rPr>
              <a:t>EQs und Samples nach Ihrem Gusto hinzu und peppen so Ihre Mixe auf</a:t>
            </a:r>
            <a:r>
              <a:rPr lang="de-DE" sz="800" dirty="0" smtClean="0">
                <a:latin typeface="Arial"/>
                <a:ea typeface="ＭＳ Ｐゴシック"/>
              </a:rPr>
              <a:t>!</a:t>
            </a:r>
          </a:p>
          <a:p>
            <a:pPr marL="630936" lvl="1" indent="-173736" defTabSz="914400">
              <a:buFont typeface="Wingdings"/>
              <a:buChar char="§"/>
            </a:pPr>
            <a:endParaRPr lang="de-DE" sz="700" dirty="0" smtClean="0"/>
          </a:p>
          <a:p>
            <a:pPr marL="173736" indent="-173736" defTabSz="914400">
              <a:buFont typeface="Wingdings"/>
              <a:buChar char="§"/>
            </a:pPr>
            <a:r>
              <a:rPr lang="de-DE" sz="900" b="1" i="0" dirty="0" smtClean="0">
                <a:latin typeface="Arial"/>
                <a:ea typeface="ＭＳ Ｐゴシック"/>
              </a:rPr>
              <a:t>2 - Unvergleichbare FREIHEIT</a:t>
            </a:r>
            <a:r>
              <a:rPr lang="de-DE" sz="900" b="1" dirty="0" smtClean="0">
                <a:latin typeface="Arial"/>
                <a:ea typeface="ＭＳ Ｐゴシック"/>
              </a:rPr>
              <a:t>: Erleben Sie </a:t>
            </a:r>
            <a:r>
              <a:rPr lang="de-DE" sz="900" b="1" dirty="0">
                <a:latin typeface="Arial"/>
                <a:ea typeface="ＭＳ Ｐゴシック"/>
              </a:rPr>
              <a:t>jede </a:t>
            </a:r>
            <a:r>
              <a:rPr lang="de-DE" sz="900" b="1" dirty="0" smtClean="0">
                <a:latin typeface="Arial"/>
                <a:ea typeface="ＭＳ Ｐゴシック"/>
              </a:rPr>
              <a:t>Party mitten auf der </a:t>
            </a:r>
            <a:r>
              <a:rPr lang="de-DE" sz="900" b="1" dirty="0">
                <a:latin typeface="Arial"/>
                <a:ea typeface="ＭＳ Ｐゴシック"/>
              </a:rPr>
              <a:t>Tanzfläche - immer und zu jeder Zeit</a:t>
            </a:r>
            <a:r>
              <a:rPr lang="de-DE" sz="900" b="1" dirty="0" smtClean="0">
                <a:latin typeface="Arial"/>
                <a:ea typeface="ＭＳ Ｐゴシック"/>
              </a:rPr>
              <a:t>!</a:t>
            </a:r>
          </a:p>
          <a:p>
            <a:pPr marL="629349" lvl="1" indent="-173736" defTabSz="914400">
              <a:buFont typeface="Wingdings"/>
              <a:buChar char="§"/>
            </a:pPr>
            <a:r>
              <a:rPr lang="de-DE" sz="800" dirty="0">
                <a:latin typeface="Arial"/>
                <a:ea typeface="ＭＳ Ｐゴシック"/>
              </a:rPr>
              <a:t>Genießen Sie die Freiheit </a:t>
            </a:r>
            <a:r>
              <a:rPr lang="de-DE" sz="800" dirty="0" smtClean="0">
                <a:latin typeface="Arial"/>
                <a:ea typeface="ＭＳ Ｐゴシック"/>
              </a:rPr>
              <a:t>sich inmitten </a:t>
            </a:r>
            <a:r>
              <a:rPr lang="de-DE" sz="800" dirty="0">
                <a:latin typeface="Arial"/>
                <a:ea typeface="ＭＳ Ｐゴシック"/>
              </a:rPr>
              <a:t>der Partygäste zu bewegen und dem Groove zu folgen. </a:t>
            </a:r>
            <a:r>
              <a:rPr lang="de-DE" sz="800" dirty="0" smtClean="0">
                <a:latin typeface="Arial"/>
                <a:ea typeface="ＭＳ Ｐゴシック"/>
              </a:rPr>
              <a:t>Zusätzlich zu Ihrem Computer können Sie dank der implementierten </a:t>
            </a:r>
            <a:r>
              <a:rPr lang="de-DE" sz="800" b="1" i="1" dirty="0" smtClean="0">
                <a:latin typeface="Arial"/>
                <a:ea typeface="ＭＳ Ｐゴシック"/>
              </a:rPr>
              <a:t>Bluetooth</a:t>
            </a:r>
            <a:r>
              <a:rPr lang="de-DE" sz="800" b="1" i="1" dirty="0">
                <a:latin typeface="Arial"/>
                <a:ea typeface="ＭＳ Ｐゴシック"/>
              </a:rPr>
              <a:t>® </a:t>
            </a:r>
            <a:r>
              <a:rPr lang="de-DE" sz="800" b="1" dirty="0" smtClean="0">
                <a:latin typeface="Arial"/>
                <a:ea typeface="ＭＳ Ｐゴシック"/>
              </a:rPr>
              <a:t>Funktechnologie </a:t>
            </a:r>
            <a:r>
              <a:rPr lang="de-DE" sz="800" dirty="0" smtClean="0">
                <a:latin typeface="Arial"/>
                <a:ea typeface="ＭＳ Ｐゴシック"/>
              </a:rPr>
              <a:t>und des </a:t>
            </a:r>
            <a:r>
              <a:rPr lang="de-DE" sz="800" b="1" i="1" dirty="0">
                <a:latin typeface="Arial"/>
                <a:ea typeface="ＭＳ Ｐゴシック"/>
              </a:rPr>
              <a:t>My Remote</a:t>
            </a:r>
            <a:r>
              <a:rPr lang="de-DE" sz="800" dirty="0">
                <a:latin typeface="Arial"/>
                <a:ea typeface="ＭＳ Ｐゴシック"/>
              </a:rPr>
              <a:t> </a:t>
            </a:r>
            <a:r>
              <a:rPr lang="de-DE" sz="800" dirty="0" smtClean="0">
                <a:latin typeface="Arial"/>
                <a:ea typeface="ＭＳ Ｐゴシック"/>
              </a:rPr>
              <a:t>Moduls, das von der dazu gehörigen  </a:t>
            </a:r>
            <a:r>
              <a:rPr lang="de-DE" sz="800" b="1" dirty="0">
                <a:latin typeface="Arial"/>
                <a:ea typeface="ＭＳ Ｐゴシック"/>
              </a:rPr>
              <a:t>DJUCED™ Master </a:t>
            </a:r>
            <a:r>
              <a:rPr lang="de-DE" sz="800" b="1" dirty="0" smtClean="0">
                <a:latin typeface="Arial"/>
                <a:ea typeface="ＭＳ Ｐゴシック"/>
              </a:rPr>
              <a:t>App </a:t>
            </a:r>
            <a:r>
              <a:rPr lang="de-DE" sz="800" dirty="0" smtClean="0">
                <a:latin typeface="Arial"/>
                <a:ea typeface="ＭＳ Ｐゴシック"/>
              </a:rPr>
              <a:t>zur Verfügung gestellt wird, Ihren Mix via Ihres </a:t>
            </a:r>
            <a:r>
              <a:rPr lang="de-DE" sz="800" b="1" dirty="0" smtClean="0">
                <a:latin typeface="Arial"/>
                <a:ea typeface="ＭＳ Ｐゴシック"/>
              </a:rPr>
              <a:t>S</a:t>
            </a:r>
            <a:r>
              <a:rPr lang="de-DE" sz="800" b="1" i="0" dirty="0" smtClean="0">
                <a:latin typeface="Arial"/>
                <a:ea typeface="ＭＳ Ｐゴシック"/>
              </a:rPr>
              <a:t>martphones oder Tablets </a:t>
            </a:r>
            <a:r>
              <a:rPr lang="de-DE" sz="800" i="0" dirty="0" smtClean="0">
                <a:latin typeface="Arial"/>
                <a:ea typeface="ＭＳ Ｐゴシック"/>
              </a:rPr>
              <a:t>steuern</a:t>
            </a:r>
            <a:r>
              <a:rPr lang="de-DE" sz="800" b="1" i="0" dirty="0" smtClean="0">
                <a:latin typeface="Arial"/>
                <a:ea typeface="ＭＳ Ｐゴシック"/>
              </a:rPr>
              <a:t>.</a:t>
            </a:r>
          </a:p>
          <a:p>
            <a:pPr marL="630936" lvl="1" indent="-173736" algn="l" defTabSz="914400">
              <a:buFont typeface="Wingdings"/>
              <a:buChar char="§"/>
            </a:pPr>
            <a:r>
              <a:rPr lang="de-DE" sz="800" b="1" i="0" dirty="0" smtClean="0">
                <a:latin typeface="Arial"/>
                <a:ea typeface="ＭＳ Ｐゴシック"/>
              </a:rPr>
              <a:t>Steuer Sie präzise Ihre Übergänge</a:t>
            </a:r>
            <a:r>
              <a:rPr lang="de-DE" sz="800" b="0" i="0" dirty="0" smtClean="0">
                <a:latin typeface="Arial"/>
                <a:ea typeface="ＭＳ Ｐゴシック"/>
              </a:rPr>
              <a:t>!  Und falls Sie gerade mitten in einem Gespräch oder bei einem Drink kalt erwischt werden, hilft der </a:t>
            </a:r>
            <a:r>
              <a:rPr lang="de-DE" sz="800" b="1" i="0" dirty="0" smtClean="0">
                <a:latin typeface="Arial"/>
                <a:ea typeface="ＭＳ Ｐゴシック"/>
              </a:rPr>
              <a:t>PANIC</a:t>
            </a:r>
            <a:r>
              <a:rPr lang="de-DE" sz="800" b="0" i="0" dirty="0" smtClean="0">
                <a:latin typeface="Arial"/>
                <a:ea typeface="ＭＳ Ｐゴシック"/>
              </a:rPr>
              <a:t> Button aus jeder Verlegenheit, indem dieser Ihnen ermöglicht den nächsten, passendsten, Track automatisch zu starten!</a:t>
            </a:r>
          </a:p>
          <a:p>
            <a:pPr lvl="1" indent="0" algn="l" defTabSz="914400">
              <a:buNone/>
            </a:pPr>
            <a:endParaRPr lang="de-DE" sz="700" dirty="0" smtClean="0"/>
          </a:p>
          <a:p>
            <a:pPr marL="173736" lvl="1" indent="-173736" algn="l" defTabSz="914400">
              <a:buFont typeface="Wingdings"/>
              <a:buChar char="§"/>
            </a:pPr>
            <a:r>
              <a:rPr lang="de-DE" sz="900" b="1" i="0" dirty="0" smtClean="0">
                <a:latin typeface="Arial"/>
                <a:ea typeface="ＭＳ Ｐゴシック"/>
              </a:rPr>
              <a:t>3 - Seien Sie genau so kreativ wie ein Profi-DJ. </a:t>
            </a:r>
          </a:p>
          <a:p>
            <a:pPr marL="630936" lvl="2" indent="-173736" defTabSz="914400">
              <a:buFont typeface="Wingdings"/>
              <a:buChar char="§"/>
            </a:pPr>
            <a:r>
              <a:rPr lang="de-DE" sz="800" b="0" i="0" dirty="0" smtClean="0">
                <a:latin typeface="Arial"/>
                <a:ea typeface="ＭＳ Ｐゴシック"/>
              </a:rPr>
              <a:t>Mit dem </a:t>
            </a:r>
            <a:r>
              <a:rPr lang="de-DE" sz="800" dirty="0">
                <a:latin typeface="Arial"/>
                <a:ea typeface="ＭＳ Ｐゴシック"/>
              </a:rPr>
              <a:t>My Extender </a:t>
            </a:r>
            <a:r>
              <a:rPr lang="de-DE" sz="800" dirty="0" smtClean="0">
                <a:latin typeface="Arial"/>
                <a:ea typeface="ＭＳ Ｐゴシック"/>
              </a:rPr>
              <a:t>Modul der </a:t>
            </a:r>
            <a:r>
              <a:rPr lang="de-DE" sz="800" b="0" i="0" dirty="0" smtClean="0">
                <a:latin typeface="Arial"/>
                <a:ea typeface="ＭＳ Ｐゴシック"/>
              </a:rPr>
              <a:t>DJUCED™ Master Applikation können Sie Ihrer Kreativität freien Lauf lassen.</a:t>
            </a:r>
          </a:p>
          <a:p>
            <a:pPr marL="630936" lvl="2" indent="-173736" defTabSz="914400">
              <a:buFont typeface="Wingdings"/>
              <a:buChar char="§"/>
            </a:pPr>
            <a:r>
              <a:rPr lang="de-DE" sz="800" b="0" i="0" dirty="0" smtClean="0">
                <a:latin typeface="Arial"/>
                <a:ea typeface="ＭＳ Ｐゴシック"/>
              </a:rPr>
              <a:t>Kreieren Sie mit nur einem Finger Loops und FX-Kombinationen, die einem Profi-DJ in nichts nachstehen! </a:t>
            </a:r>
            <a:r>
              <a:rPr lang="de-DE" sz="800" dirty="0"/>
              <a:t>Ein noch nie so anwenderfreundliches und spaßbereitendes Feature liefert Ihnen wirklich echte und verblüffende </a:t>
            </a:r>
            <a:r>
              <a:rPr lang="de-DE" sz="800" dirty="0" smtClean="0"/>
              <a:t>Profi-Effekte.</a:t>
            </a:r>
            <a:endParaRPr lang="de-DE" sz="700" dirty="0" smtClean="0"/>
          </a:p>
        </p:txBody>
      </p:sp>
      <p:sp>
        <p:nvSpPr>
          <p:cNvPr id="2056" name="ZoneTexte 10"/>
          <p:cNvSpPr txBox="1">
            <a:spLocks noChangeArrowheads="1"/>
          </p:cNvSpPr>
          <p:nvPr/>
        </p:nvSpPr>
        <p:spPr bwMode="auto">
          <a:xfrm>
            <a:off x="1916600" y="3707904"/>
            <a:ext cx="2945912" cy="400110"/>
          </a:xfrm>
          <a:prstGeom prst="rect">
            <a:avLst/>
          </a:prstGeom>
          <a:noFill/>
          <a:ln w="9525">
            <a:noFill/>
            <a:miter lim="800000"/>
            <a:headEnd/>
            <a:tailEnd/>
          </a:ln>
        </p:spPr>
        <p:txBody>
          <a:bodyPr wrap="square">
            <a:spAutoFit/>
          </a:bodyPr>
          <a:lstStyle/>
          <a:p>
            <a:pPr marL="91440" indent="-91440" algn="ctr" defTabSz="914400">
              <a:buNone/>
            </a:pPr>
            <a:r>
              <a:rPr lang="de-DE" sz="2000" b="1" dirty="0">
                <a:latin typeface="Calibri"/>
                <a:ea typeface="ＭＳ Ｐゴシック"/>
              </a:rPr>
              <a:t>Die DJ-Party 3.0</a:t>
            </a:r>
            <a:endParaRPr lang="de-DE" sz="2000" b="1" i="0" dirty="0">
              <a:latin typeface="Calibri"/>
              <a:ea typeface="ＭＳ Ｐゴシック"/>
              <a:cs typeface="+mn-cs"/>
            </a:endParaRPr>
          </a:p>
        </p:txBody>
      </p:sp>
      <p:sp>
        <p:nvSpPr>
          <p:cNvPr id="15392" name="ZoneTexte 37"/>
          <p:cNvSpPr txBox="1">
            <a:spLocks noChangeArrowheads="1"/>
          </p:cNvSpPr>
          <p:nvPr/>
        </p:nvSpPr>
        <p:spPr bwMode="auto">
          <a:xfrm>
            <a:off x="-48691" y="798513"/>
            <a:ext cx="1317451" cy="261610"/>
          </a:xfrm>
          <a:prstGeom prst="rect">
            <a:avLst/>
          </a:prstGeom>
          <a:noFill/>
          <a:ln w="9525">
            <a:noFill/>
            <a:miter lim="800000"/>
            <a:headEnd/>
            <a:tailEnd/>
          </a:ln>
        </p:spPr>
        <p:txBody>
          <a:bodyPr wrap="square">
            <a:spAutoFit/>
          </a:bodyPr>
          <a:lstStyle/>
          <a:p>
            <a:pPr algn="ctr" defTabSz="914400">
              <a:buNone/>
            </a:pPr>
            <a:r>
              <a:rPr lang="fr-FR" sz="1050" b="1" i="0" dirty="0">
                <a:latin typeface="Calibri"/>
                <a:ea typeface="ＭＳ Ｐゴシック"/>
                <a:cs typeface="+mn-cs"/>
              </a:rPr>
              <a:t>www.hercules.com</a:t>
            </a:r>
          </a:p>
        </p:txBody>
      </p:sp>
      <p:pic>
        <p:nvPicPr>
          <p:cNvPr id="15399"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0002" y="148549"/>
            <a:ext cx="995139" cy="671470"/>
          </a:xfrm>
          <a:prstGeom prst="rect">
            <a:avLst/>
          </a:prstGeom>
          <a:noFill/>
          <a:ln w="9525">
            <a:noFill/>
            <a:miter lim="800000"/>
            <a:headEnd/>
            <a:tailEnd/>
          </a:ln>
        </p:spPr>
      </p:pic>
      <p:sp>
        <p:nvSpPr>
          <p:cNvPr id="36" name="Rectangle à coins arrondis 35"/>
          <p:cNvSpPr/>
          <p:nvPr/>
        </p:nvSpPr>
        <p:spPr>
          <a:xfrm>
            <a:off x="4862512" y="8257032"/>
            <a:ext cx="1995487" cy="40473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buNone/>
            </a:pPr>
            <a:r>
              <a:rPr lang="en-US" sz="800" dirty="0">
                <a:solidFill>
                  <a:schemeClr val="bg1"/>
                </a:solidFill>
                <a:latin typeface="Arial"/>
                <a:ea typeface="ＭＳ Ｐゴシック"/>
              </a:rPr>
              <a:t>Artikelnummer / Barcode</a:t>
            </a:r>
          </a:p>
          <a:p>
            <a:pPr algn="ctr"/>
            <a:r>
              <a:rPr lang="en-US" sz="800" dirty="0">
                <a:solidFill>
                  <a:schemeClr val="bg1"/>
                </a:solidFill>
                <a:latin typeface="Arial"/>
                <a:ea typeface="ＭＳ Ｐゴシック"/>
              </a:rPr>
              <a:t>EMEA: </a:t>
            </a:r>
            <a:r>
              <a:rPr lang="fr-FR" sz="800" dirty="0">
                <a:solidFill>
                  <a:srgbClr val="FFFFFF"/>
                </a:solidFill>
              </a:rPr>
              <a:t>4780773 / 3 36293 474451 9</a:t>
            </a:r>
          </a:p>
          <a:p>
            <a:pPr algn="ctr"/>
            <a:r>
              <a:rPr lang="fr-FR" sz="800" dirty="0">
                <a:solidFill>
                  <a:schemeClr val="bg1"/>
                </a:solidFill>
              </a:rPr>
              <a:t>USA  : </a:t>
            </a:r>
            <a:r>
              <a:rPr lang="en-US" sz="800" dirty="0">
                <a:solidFill>
                  <a:srgbClr val="FFFFFF"/>
                </a:solidFill>
                <a:ea typeface="ＭＳ Ｐゴシック" pitchFamily="34" charset="-128"/>
              </a:rPr>
              <a:t>4780773/ </a:t>
            </a:r>
            <a:r>
              <a:rPr lang="fr-FR" sz="800" dirty="0"/>
              <a:t>6 63296 41968 2</a:t>
            </a:r>
            <a:endParaRPr lang="fr-FR" sz="800" dirty="0">
              <a:latin typeface="Candara" panose="020E0502030303020204" pitchFamily="34" charset="0"/>
              <a:ea typeface="Tahoma" panose="020B0604030504040204" pitchFamily="34" charset="0"/>
              <a:cs typeface="Tahoma" panose="020B0604030504040204" pitchFamily="34" charset="0"/>
            </a:endParaRPr>
          </a:p>
        </p:txBody>
      </p:sp>
      <p:sp>
        <p:nvSpPr>
          <p:cNvPr id="29" name="Rectangle 28"/>
          <p:cNvSpPr/>
          <p:nvPr/>
        </p:nvSpPr>
        <p:spPr>
          <a:xfrm>
            <a:off x="71437" y="8618894"/>
            <a:ext cx="6858001" cy="461665"/>
          </a:xfrm>
          <a:prstGeom prst="rect">
            <a:avLst/>
          </a:prstGeom>
        </p:spPr>
        <p:txBody>
          <a:bodyPr wrap="square">
            <a:spAutoFit/>
          </a:bodyPr>
          <a:lstStyle/>
          <a:p>
            <a:pPr algn="just" defTabSz="914400">
              <a:buNone/>
            </a:pPr>
            <a:r>
              <a:rPr lang="de-DE" sz="600" dirty="0">
                <a:solidFill>
                  <a:schemeClr val="bg1"/>
                </a:solidFill>
                <a:latin typeface="Arial"/>
                <a:ea typeface="ＭＳ Ｐゴシック"/>
              </a:rPr>
              <a:t>© Guillemot Corporation 2014. Alle Rechte vorbehalten. Hercules® ist ein eingetragenes Warenzeichen der Guillemot Corporation S.A. iPad ist eine Marke von Apple Inc., die in den USA und anderen Ländern eingetragen ist. Die Bluetooth®-Wortmarke und -Logos sind eingetragene Marken von Bluetooth SIG Inc. und jegliche Verwendung dieser Marken durch die Guillemot Corporation erfolgt unter Lizenz. Microsoft®, Windows® XP, Windows Vista, Windows 7 und Windows 8 sind Marken oder eingetragene Marken der Microsoft Corporation. Alle anderen Warenzeichen sind das Eigentum ihrer jeweiligen Inhaber. Fotos nicht bindend. Inhalte, Designs und Spezifikationen können ohne vorherige Ankündigung geändert werden und können von Land zu Land variieren.</a:t>
            </a:r>
            <a:endParaRPr lang="en-US" sz="600" dirty="0">
              <a:solidFill>
                <a:schemeClr val="bg1"/>
              </a:solidFill>
              <a:latin typeface="Arial"/>
              <a:ea typeface="ＭＳ Ｐゴシック"/>
            </a:endParaRPr>
          </a:p>
        </p:txBody>
      </p:sp>
      <p:pic>
        <p:nvPicPr>
          <p:cNvPr id="102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01992" y="58033"/>
            <a:ext cx="4021118" cy="335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6" descr="M:\HERCULES MKG\DJING\Djuced\DJUCED PC\logo_DJUCED_40°_W.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0728" y="2421751"/>
            <a:ext cx="1518016" cy="121414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C:\Users\phermant.GUILLEMOT\Desktop\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98744" y="2823128"/>
            <a:ext cx="1267079" cy="79857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M:\HERCULES MKG\DJING\Djuced\DJUCED App\pics\logo_DJUCED_TAB_fondClai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31296" y="2823128"/>
            <a:ext cx="1259080" cy="81276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6582" y="421686"/>
            <a:ext cx="3876714" cy="281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3525" y="1194539"/>
            <a:ext cx="2633464" cy="1449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ZoneTexte 27"/>
          <p:cNvSpPr txBox="1"/>
          <p:nvPr/>
        </p:nvSpPr>
        <p:spPr>
          <a:xfrm>
            <a:off x="5373216" y="2985272"/>
            <a:ext cx="1192326" cy="276999"/>
          </a:xfrm>
          <a:prstGeom prst="rect">
            <a:avLst/>
          </a:prstGeom>
          <a:noFill/>
        </p:spPr>
        <p:txBody>
          <a:bodyPr wrap="square" rtlCol="0">
            <a:spAutoFit/>
          </a:bodyPr>
          <a:lstStyle/>
          <a:p>
            <a:pPr algn="r"/>
            <a:r>
              <a:rPr lang="de-DE" sz="600" i="1" dirty="0"/>
              <a:t>Laptop, Tablet, Smartphone sind nicht enthalten</a:t>
            </a:r>
            <a:endParaRPr lang="fr-FR" sz="600" i="1" dirty="0"/>
          </a:p>
        </p:txBody>
      </p:sp>
      <p:pic>
        <p:nvPicPr>
          <p:cNvPr id="30"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78405" y="589031"/>
            <a:ext cx="924605" cy="1211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9"/>
          <p:cNvSpPr>
            <a:spLocks noChangeArrowheads="1"/>
          </p:cNvSpPr>
          <p:nvPr/>
        </p:nvSpPr>
        <p:spPr bwMode="auto">
          <a:xfrm>
            <a:off x="3876947" y="4067944"/>
            <a:ext cx="2981052" cy="4278094"/>
          </a:xfrm>
          <a:prstGeom prst="rect">
            <a:avLst/>
          </a:prstGeom>
          <a:noFill/>
          <a:ln w="9525">
            <a:noFill/>
            <a:miter lim="800000"/>
            <a:headEnd/>
            <a:tailEnd/>
          </a:ln>
        </p:spPr>
        <p:txBody>
          <a:bodyPr wrap="square">
            <a:spAutoFit/>
          </a:bodyPr>
          <a:lstStyle/>
          <a:p>
            <a:pPr marL="173736" indent="-173736" algn="l" defTabSz="914400">
              <a:buFont typeface="Wingdings"/>
              <a:buChar char="§"/>
            </a:pPr>
            <a:endParaRPr lang="de-DE" sz="700" dirty="0" smtClean="0"/>
          </a:p>
          <a:p>
            <a:pPr marL="173736" indent="-173736" defTabSz="914400">
              <a:buFont typeface="Wingdings"/>
              <a:buChar char="§"/>
            </a:pPr>
            <a:r>
              <a:rPr lang="de-DE" sz="900" b="1" dirty="0" smtClean="0">
                <a:latin typeface="Arial"/>
                <a:ea typeface="ＭＳ Ｐゴシック"/>
              </a:rPr>
              <a:t>4 - </a:t>
            </a:r>
            <a:r>
              <a:rPr lang="de-DE" sz="900" b="1" dirty="0"/>
              <a:t>EINMALIG UND NOCH NIE DAGEWESEN! </a:t>
            </a:r>
            <a:r>
              <a:rPr lang="de-DE" sz="900" b="1" dirty="0" smtClean="0">
                <a:latin typeface="Arial"/>
                <a:ea typeface="ＭＳ Ｐゴシック"/>
              </a:rPr>
              <a:t>Stimmen </a:t>
            </a:r>
            <a:r>
              <a:rPr lang="de-DE" sz="900" b="1" dirty="0">
                <a:latin typeface="Arial"/>
                <a:ea typeface="ＭＳ Ｐゴシック"/>
              </a:rPr>
              <a:t>Sie sich gemeinsam mit Ihren Gästen auf eine perfekte Party </a:t>
            </a:r>
            <a:r>
              <a:rPr lang="de-DE" sz="900" b="1" dirty="0" smtClean="0">
                <a:latin typeface="Arial"/>
                <a:ea typeface="ＭＳ Ｐゴシック"/>
              </a:rPr>
              <a:t>ein! </a:t>
            </a:r>
            <a:endParaRPr lang="de-DE" sz="900" b="1" i="0" dirty="0" smtClean="0">
              <a:latin typeface="Arial"/>
              <a:ea typeface="ＭＳ Ｐゴシック"/>
            </a:endParaRPr>
          </a:p>
          <a:p>
            <a:pPr marL="740664" lvl="1" indent="-283464" defTabSz="914400">
              <a:buFont typeface="Arial"/>
              <a:buChar char="•"/>
            </a:pPr>
            <a:r>
              <a:rPr lang="de-DE" sz="800" dirty="0">
                <a:latin typeface="Arial"/>
                <a:ea typeface="ＭＳ Ｐゴシック"/>
              </a:rPr>
              <a:t>Planen Sie Ihre Party </a:t>
            </a:r>
            <a:r>
              <a:rPr lang="de-DE" sz="800" b="1" dirty="0">
                <a:latin typeface="Arial"/>
                <a:ea typeface="ＭＳ Ｐゴシック"/>
              </a:rPr>
              <a:t>indem Sie Ihre </a:t>
            </a:r>
            <a:r>
              <a:rPr lang="de-DE" sz="800" b="1" dirty="0" smtClean="0">
                <a:latin typeface="Arial"/>
                <a:ea typeface="ＭＳ Ｐゴシック"/>
              </a:rPr>
              <a:t>Wiedergabeliste </a:t>
            </a:r>
            <a:r>
              <a:rPr lang="de-DE" sz="800" b="1" dirty="0">
                <a:latin typeface="Arial"/>
                <a:ea typeface="ＭＳ Ｐゴシック"/>
              </a:rPr>
              <a:t>mit Ihren </a:t>
            </a:r>
            <a:r>
              <a:rPr lang="de-DE" sz="800" b="1" dirty="0" smtClean="0">
                <a:latin typeface="Arial"/>
                <a:ea typeface="ＭＳ Ｐゴシック"/>
              </a:rPr>
              <a:t>Gästen mittels </a:t>
            </a:r>
            <a:r>
              <a:rPr lang="de-DE" sz="800" b="1" dirty="0">
                <a:latin typeface="Arial"/>
                <a:ea typeface="ＭＳ Ｐゴシック"/>
              </a:rPr>
              <a:t>DJUCED™ 40 </a:t>
            </a:r>
            <a:r>
              <a:rPr lang="de-DE" sz="800" b="1" dirty="0" smtClean="0">
                <a:latin typeface="Arial"/>
                <a:ea typeface="ＭＳ Ｐゴシック"/>
              </a:rPr>
              <a:t>teilen </a:t>
            </a:r>
            <a:r>
              <a:rPr lang="de-DE" sz="800" dirty="0" smtClean="0">
                <a:latin typeface="Arial"/>
                <a:ea typeface="ＭＳ Ｐゴシック"/>
              </a:rPr>
              <a:t>und </a:t>
            </a:r>
            <a:r>
              <a:rPr lang="de-DE" sz="800" b="1" dirty="0" smtClean="0">
                <a:latin typeface="Arial"/>
                <a:ea typeface="ＭＳ Ｐゴシック"/>
              </a:rPr>
              <a:t>über deren Lieblingsstücke abstimmen lassen</a:t>
            </a:r>
            <a:r>
              <a:rPr lang="de-DE" sz="800" dirty="0" smtClean="0">
                <a:latin typeface="Arial"/>
                <a:ea typeface="ＭＳ Ｐゴシック"/>
              </a:rPr>
              <a:t>. </a:t>
            </a:r>
            <a:r>
              <a:rPr lang="de-DE" sz="800" b="0" i="0" dirty="0" smtClean="0">
                <a:latin typeface="Arial"/>
                <a:ea typeface="ＭＳ Ｐゴシック"/>
              </a:rPr>
              <a:t>Die DJUCED™ Master App ermöglicht Ihnen das </a:t>
            </a:r>
            <a:r>
              <a:rPr lang="de-DE" sz="800" b="1" i="0" dirty="0" smtClean="0">
                <a:latin typeface="Arial"/>
                <a:ea typeface="ＭＳ Ｐゴシック"/>
              </a:rPr>
              <a:t>Abstimmungsergebnis in Echtzeit</a:t>
            </a:r>
            <a:r>
              <a:rPr lang="de-DE" sz="800" b="0" i="0" dirty="0" smtClean="0">
                <a:latin typeface="Arial"/>
                <a:ea typeface="ＭＳ Ｐゴシック"/>
              </a:rPr>
              <a:t> </a:t>
            </a:r>
            <a:r>
              <a:rPr lang="de-DE" sz="800" b="1" i="0" dirty="0" smtClean="0">
                <a:latin typeface="Arial"/>
                <a:ea typeface="ＭＳ Ｐゴシック"/>
              </a:rPr>
              <a:t>zu checken. </a:t>
            </a:r>
            <a:r>
              <a:rPr lang="de-DE" sz="800" i="0" dirty="0" smtClean="0">
                <a:latin typeface="Arial"/>
                <a:ea typeface="ＭＳ Ｐゴシック"/>
              </a:rPr>
              <a:t>Verfeinern Sie Ihre Wiedergabel</a:t>
            </a:r>
            <a:r>
              <a:rPr lang="de-DE" sz="800" b="0" i="0" dirty="0" smtClean="0">
                <a:latin typeface="Arial"/>
                <a:ea typeface="ＭＳ Ｐゴシック"/>
              </a:rPr>
              <a:t>isten, um Ihre Gäste zu begeistern!</a:t>
            </a:r>
          </a:p>
          <a:p>
            <a:pPr marL="740664" lvl="1" indent="-283464" algn="l" defTabSz="914400">
              <a:buFont typeface="Arial"/>
              <a:buChar char="•"/>
            </a:pPr>
            <a:endParaRPr lang="de-DE" sz="700" dirty="0" smtClean="0"/>
          </a:p>
          <a:p>
            <a:pPr marL="740664" lvl="1" indent="-283464" defTabSz="914400">
              <a:buFont typeface="Arial"/>
              <a:buChar char="•"/>
            </a:pPr>
            <a:r>
              <a:rPr lang="de-DE" sz="800" b="0" i="0" dirty="0" smtClean="0">
                <a:latin typeface="Arial"/>
                <a:ea typeface="ＭＳ Ｐゴシック"/>
              </a:rPr>
              <a:t>Lassen Sie während der Party Ihre Gäste über deren Lieblingsstücke abstimmen und passen Sie Ihre Wiedergabeliste entsprechend der Gästewünsche an – live! Die </a:t>
            </a:r>
            <a:r>
              <a:rPr lang="de-DE" sz="800" b="1" i="0" dirty="0" smtClean="0">
                <a:latin typeface="Arial"/>
                <a:ea typeface="ＭＳ Ｐゴシック"/>
              </a:rPr>
              <a:t>höchstbewertete Wiedergabeliste wird auf Ihrem zweiten Gerät </a:t>
            </a:r>
            <a:r>
              <a:rPr lang="de-DE" sz="800" dirty="0">
                <a:latin typeface="Arial"/>
                <a:ea typeface="ＭＳ Ｐゴシック"/>
              </a:rPr>
              <a:t>(Tablet oder </a:t>
            </a:r>
            <a:r>
              <a:rPr lang="de-DE" sz="800" dirty="0" smtClean="0">
                <a:latin typeface="Arial"/>
                <a:ea typeface="ＭＳ Ｐゴシック"/>
              </a:rPr>
              <a:t>Smartphone </a:t>
            </a:r>
            <a:r>
              <a:rPr lang="de-DE" sz="800" b="1" i="0" dirty="0" smtClean="0">
                <a:latin typeface="Arial"/>
                <a:ea typeface="ＭＳ Ｐゴシック"/>
              </a:rPr>
              <a:t>in Echtzeit angezeigt.</a:t>
            </a:r>
            <a:endParaRPr lang="de-DE" sz="800" b="0" i="0" dirty="0" smtClean="0">
              <a:latin typeface="Arial"/>
              <a:ea typeface="ＭＳ Ｐゴシック"/>
            </a:endParaRPr>
          </a:p>
          <a:p>
            <a:pPr marL="740664" lvl="1" indent="-283464" algn="l" defTabSz="914400">
              <a:buFont typeface="Arial"/>
              <a:buChar char="•"/>
            </a:pPr>
            <a:endParaRPr lang="de-DE" sz="700" dirty="0" smtClean="0"/>
          </a:p>
          <a:p>
            <a:pPr marL="740664" lvl="1" indent="-283464" defTabSz="914400">
              <a:buFont typeface="Arial"/>
              <a:buChar char="•"/>
            </a:pPr>
            <a:r>
              <a:rPr lang="de-DE" sz="800" dirty="0">
                <a:latin typeface="Arial"/>
                <a:ea typeface="ＭＳ Ｐゴシック"/>
              </a:rPr>
              <a:t>Informieren Sie sich über die </a:t>
            </a:r>
            <a:r>
              <a:rPr lang="de-DE" sz="800" b="1" dirty="0">
                <a:latin typeface="Arial"/>
                <a:ea typeface="ＭＳ Ｐゴシック"/>
              </a:rPr>
              <a:t>Titel, Künstler oder spezielle Nachrichten</a:t>
            </a:r>
            <a:r>
              <a:rPr lang="de-DE" sz="800" dirty="0">
                <a:latin typeface="Arial"/>
                <a:ea typeface="ＭＳ Ｐゴシック"/>
              </a:rPr>
              <a:t>, die von Ihren Partygästen an Sie gesendet wurden. Erstellen Sie maßgeschneiderte Wiedergabelisten für unvergessliche </a:t>
            </a:r>
            <a:r>
              <a:rPr lang="de-DE" sz="800" dirty="0" smtClean="0">
                <a:latin typeface="Arial"/>
                <a:ea typeface="ＭＳ Ｐゴシック"/>
              </a:rPr>
              <a:t>Partys!</a:t>
            </a:r>
          </a:p>
          <a:p>
            <a:pPr marL="740664" lvl="1" indent="-283464" defTabSz="914400">
              <a:buFont typeface="Arial"/>
              <a:buChar char="•"/>
            </a:pPr>
            <a:endParaRPr lang="de-DE" sz="800" dirty="0" smtClean="0">
              <a:latin typeface="Arial"/>
              <a:ea typeface="ＭＳ Ｐゴシック"/>
            </a:endParaRPr>
          </a:p>
          <a:p>
            <a:pPr marL="171450" indent="-171450">
              <a:buFont typeface="Wingdings" panose="05000000000000000000" pitchFamily="2" charset="2"/>
              <a:buChar char="§"/>
            </a:pPr>
            <a:r>
              <a:rPr lang="de-DE" sz="800" b="1" dirty="0" smtClean="0"/>
              <a:t>5 - Erfinden </a:t>
            </a:r>
            <a:r>
              <a:rPr lang="de-DE" sz="800" b="1" dirty="0"/>
              <a:t>Sie Ihre Partys neu und dies es gibt da bestimmt noch mehr  …</a:t>
            </a:r>
            <a:endParaRPr lang="fr-FR" sz="800" dirty="0"/>
          </a:p>
          <a:p>
            <a:r>
              <a:rPr lang="de-DE" sz="800" dirty="0"/>
              <a:t>Teilen Sie Ihre Ideen und Bedürfnisse, um diese </a:t>
            </a:r>
            <a:r>
              <a:rPr lang="de-DE" sz="800" b="1" dirty="0"/>
              <a:t>evolutionäre App</a:t>
            </a:r>
            <a:r>
              <a:rPr lang="de-DE" sz="800" dirty="0"/>
              <a:t> ständig zu verbessern. Weiteres dazu in Kürze!</a:t>
            </a:r>
            <a:endParaRPr lang="fr-FR" sz="800" dirty="0"/>
          </a:p>
          <a:p>
            <a:pPr marL="1587" defTabSz="914400"/>
            <a:endParaRPr lang="de-DE" sz="800" b="0" i="0" dirty="0">
              <a:latin typeface="Arial"/>
              <a:ea typeface="ＭＳ Ｐゴシック"/>
            </a:endParaRPr>
          </a:p>
        </p:txBody>
      </p:sp>
      <p:pic>
        <p:nvPicPr>
          <p:cNvPr id="23"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15710" y="6195231"/>
            <a:ext cx="304409" cy="5370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24" name="Picture 2" descr="M:\HERCULES MKG\DJING\DJControlUniversal\Pictures\Pictos\PictoPC-BLK.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5026" y="4932040"/>
            <a:ext cx="359476" cy="23144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M:\HERCULES MKG\DJING\DJControlUniversal\Pictures\Pictos\PictoPhone-BLK.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8504" y="5263906"/>
            <a:ext cx="125169" cy="23144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M:\HERCULES MKG\DJING\DJControlUniversal\Pictures\Pictos\PictoTablet-BLK.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54094" y="5251151"/>
            <a:ext cx="201892" cy="25695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014530" y="4868750"/>
            <a:ext cx="334119" cy="5894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33"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16138" y="6300192"/>
            <a:ext cx="304550" cy="5405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93815" y="7816076"/>
            <a:ext cx="322449" cy="5723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91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D:\Mes Documents\Mes documents\Documents\Marketing plan\2011\Hercules templates\BandeauDJ.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21" y="7781538"/>
            <a:ext cx="6848079" cy="1355725"/>
          </a:xfrm>
          <a:prstGeom prst="rect">
            <a:avLst/>
          </a:prstGeom>
          <a:noFill/>
          <a:ln w="9525">
            <a:noFill/>
            <a:miter lim="800000"/>
            <a:headEnd/>
            <a:tailEnd/>
          </a:ln>
        </p:spPr>
      </p:pic>
      <p:sp>
        <p:nvSpPr>
          <p:cNvPr id="4" name="Rectangle 3"/>
          <p:cNvSpPr/>
          <p:nvPr/>
        </p:nvSpPr>
        <p:spPr>
          <a:xfrm>
            <a:off x="0" y="0"/>
            <a:ext cx="6858000" cy="454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3" fontAlgn="auto">
              <a:spcBef>
                <a:spcPts val="0"/>
              </a:spcBef>
              <a:spcAft>
                <a:spcPts val="0"/>
              </a:spcAft>
              <a:defRPr/>
            </a:pPr>
            <a:endParaRPr lang="en-US" dirty="0"/>
          </a:p>
        </p:txBody>
      </p:sp>
      <p:sp>
        <p:nvSpPr>
          <p:cNvPr id="2054" name="ZoneTexte 7"/>
          <p:cNvSpPr txBox="1">
            <a:spLocks noChangeArrowheads="1"/>
          </p:cNvSpPr>
          <p:nvPr/>
        </p:nvSpPr>
        <p:spPr bwMode="auto">
          <a:xfrm>
            <a:off x="3036888" y="798513"/>
            <a:ext cx="3705225" cy="369332"/>
          </a:xfrm>
          <a:prstGeom prst="rect">
            <a:avLst/>
          </a:prstGeom>
          <a:noFill/>
          <a:ln w="9525">
            <a:noFill/>
            <a:miter lim="800000"/>
            <a:headEnd/>
            <a:tailEnd/>
          </a:ln>
        </p:spPr>
        <p:txBody>
          <a:bodyPr>
            <a:spAutoFit/>
          </a:bodyPr>
          <a:lstStyle/>
          <a:p>
            <a:pPr algn="l" defTabSz="914400">
              <a:buNone/>
            </a:pPr>
            <a:r>
              <a:rPr lang="en-US" b="0" i="0" dirty="0" smtClean="0">
                <a:latin typeface="Arial"/>
                <a:ea typeface="ＭＳ Ｐゴシック"/>
                <a:cs typeface="+mn-cs"/>
              </a:rPr>
              <a:t> </a:t>
            </a:r>
            <a:endParaRPr lang="en-US" b="0" i="0" dirty="0">
              <a:latin typeface="Arial"/>
              <a:ea typeface="ＭＳ Ｐゴシック"/>
              <a:cs typeface="+mn-cs"/>
            </a:endParaRPr>
          </a:p>
        </p:txBody>
      </p:sp>
      <p:sp>
        <p:nvSpPr>
          <p:cNvPr id="2055" name="Rectangle 9"/>
          <p:cNvSpPr>
            <a:spLocks noChangeArrowheads="1"/>
          </p:cNvSpPr>
          <p:nvPr/>
        </p:nvSpPr>
        <p:spPr bwMode="auto">
          <a:xfrm>
            <a:off x="43517" y="4188901"/>
            <a:ext cx="4840901" cy="4478149"/>
          </a:xfrm>
          <a:prstGeom prst="rect">
            <a:avLst/>
          </a:prstGeom>
          <a:noFill/>
          <a:ln w="9525">
            <a:noFill/>
            <a:miter lim="800000"/>
            <a:headEnd/>
            <a:tailEnd/>
          </a:ln>
        </p:spPr>
        <p:txBody>
          <a:bodyPr wrap="square">
            <a:spAutoFit/>
          </a:bodyPr>
          <a:lstStyle/>
          <a:p>
            <a:pPr marL="173736" indent="-173736" defTabSz="914400">
              <a:buClr>
                <a:srgbClr val="5EB6E4"/>
              </a:buClr>
              <a:buFont typeface="Wingdings"/>
              <a:buChar char="§"/>
            </a:pPr>
            <a:r>
              <a:rPr lang="de-DE" sz="900" b="1" i="0" dirty="0" smtClean="0">
                <a:solidFill>
                  <a:srgbClr val="5EB6E4"/>
                </a:solidFill>
                <a:latin typeface="Arial"/>
                <a:ea typeface="ＭＳ Ｐゴシック"/>
              </a:rPr>
              <a:t>PC/Mac</a:t>
            </a:r>
            <a:r>
              <a:rPr lang="de-DE" sz="900" b="1" i="0" baseline="30000" dirty="0" smtClean="0">
                <a:solidFill>
                  <a:srgbClr val="5EB6E4"/>
                </a:solidFill>
                <a:latin typeface="Arial"/>
                <a:ea typeface="ＭＳ Ｐゴシック"/>
              </a:rPr>
              <a:t>® </a:t>
            </a:r>
            <a:r>
              <a:rPr lang="de-DE" sz="900" b="1" i="0" dirty="0" smtClean="0">
                <a:solidFill>
                  <a:srgbClr val="5EB6E4"/>
                </a:solidFill>
                <a:latin typeface="Arial"/>
                <a:ea typeface="ＭＳ Ｐゴシック"/>
              </a:rPr>
              <a:t>LAPTOP-MODUS: </a:t>
            </a:r>
            <a:r>
              <a:rPr lang="de-DE" sz="900" b="1" dirty="0" smtClean="0">
                <a:latin typeface="Arial"/>
                <a:ea typeface="ＭＳ Ｐゴシック"/>
              </a:rPr>
              <a:t>Alle Ingredienzien für Ihren Mix!</a:t>
            </a:r>
          </a:p>
          <a:p>
            <a:pPr marL="173736" indent="-173736" algn="l" defTabSz="914400">
              <a:buClr>
                <a:srgbClr val="5EB6E4"/>
              </a:buClr>
              <a:buFont typeface="Wingdings"/>
              <a:buChar char="§"/>
            </a:pPr>
            <a:endParaRPr lang="de-DE" sz="900" b="1" i="0" dirty="0" smtClean="0">
              <a:latin typeface="Arial"/>
              <a:ea typeface="ＭＳ Ｐゴシック"/>
            </a:endParaRPr>
          </a:p>
          <a:p>
            <a:pPr marL="338328" lvl="1" indent="-109728" algn="l" defTabSz="914400">
              <a:buFont typeface="Arial"/>
              <a:buChar char="•"/>
            </a:pPr>
            <a:r>
              <a:rPr lang="de-DE" sz="900" b="0" i="0" dirty="0" smtClean="0">
                <a:latin typeface="Arial"/>
                <a:ea typeface="ＭＳ Ｐゴシック"/>
              </a:rPr>
              <a:t>Bringen Sie den Tanzboden mit Ihrem Kontroller und Ihrem Computer zum Glühen</a:t>
            </a:r>
          </a:p>
          <a:p>
            <a:pPr marL="338328" lvl="1" indent="-109728" algn="l" defTabSz="914400">
              <a:buFont typeface="Arial"/>
              <a:buChar char="•"/>
            </a:pPr>
            <a:r>
              <a:rPr lang="de-DE" sz="900" b="0" i="0" dirty="0" smtClean="0">
                <a:latin typeface="Arial"/>
                <a:ea typeface="ＭＳ Ｐゴシック"/>
              </a:rPr>
              <a:t>Steuern Sie DJUCED™ 40°von Ihrem </a:t>
            </a:r>
            <a:r>
              <a:rPr lang="de-DE" sz="900" b="1" i="0" dirty="0" smtClean="0">
                <a:latin typeface="Arial"/>
                <a:ea typeface="ＭＳ Ｐゴシック"/>
              </a:rPr>
              <a:t>Mac</a:t>
            </a:r>
            <a:r>
              <a:rPr lang="de-DE" sz="900" b="1" i="0" baseline="30000" dirty="0" smtClean="0">
                <a:latin typeface="Arial"/>
                <a:ea typeface="ＭＳ Ｐゴシック"/>
              </a:rPr>
              <a:t>®</a:t>
            </a:r>
            <a:r>
              <a:rPr lang="de-DE" sz="900" b="1" i="0" dirty="0" smtClean="0">
                <a:latin typeface="Arial"/>
                <a:ea typeface="ＭＳ Ｐゴシック"/>
              </a:rPr>
              <a:t> oder PC</a:t>
            </a:r>
            <a:r>
              <a:rPr lang="de-DE" sz="900" b="0" i="0" dirty="0" smtClean="0">
                <a:latin typeface="Arial"/>
                <a:ea typeface="ＭＳ Ｐゴシック"/>
              </a:rPr>
              <a:t> (via einer USB-Verbindung)</a:t>
            </a:r>
          </a:p>
          <a:p>
            <a:pPr marL="338328" lvl="1" indent="-109728" algn="l" defTabSz="914400">
              <a:buFont typeface="Arial"/>
              <a:buChar char="•"/>
            </a:pPr>
            <a:r>
              <a:rPr lang="de-DE" sz="900" b="0" i="0" dirty="0" smtClean="0">
                <a:latin typeface="Arial"/>
                <a:ea typeface="ＭＳ Ｐゴシック"/>
              </a:rPr>
              <a:t>Kompatibel mit MIDI DJing-Software</a:t>
            </a:r>
          </a:p>
          <a:p>
            <a:pPr marL="91440" indent="-91440" algn="l" defTabSz="914400">
              <a:buFont typeface="Arial"/>
              <a:buChar char="•"/>
            </a:pPr>
            <a:endParaRPr lang="de-DE" sz="900" dirty="0" smtClean="0"/>
          </a:p>
          <a:p>
            <a:pPr marL="173736" indent="-173736" defTabSz="914400">
              <a:buClr>
                <a:srgbClr val="DE952E"/>
              </a:buClr>
              <a:buFont typeface="Wingdings"/>
              <a:buChar char="§"/>
            </a:pPr>
            <a:r>
              <a:rPr lang="de-DE" sz="900" b="1" i="0" dirty="0" smtClean="0">
                <a:solidFill>
                  <a:srgbClr val="DE952E"/>
                </a:solidFill>
                <a:latin typeface="Arial"/>
                <a:ea typeface="ＭＳ Ｐゴシック"/>
              </a:rPr>
              <a:t>MULTISCREEN-MODUS:</a:t>
            </a:r>
            <a:r>
              <a:rPr lang="de-DE" sz="900" b="1" dirty="0" smtClean="0">
                <a:latin typeface="Arial"/>
                <a:ea typeface="ＭＳ Ｐゴシック"/>
              </a:rPr>
              <a:t> Unsichtbare Erweiterung der Mixing-Möglichkeiten</a:t>
            </a:r>
            <a:r>
              <a:rPr lang="de-DE" sz="900" b="1" i="0" dirty="0" smtClean="0">
                <a:latin typeface="Arial"/>
                <a:ea typeface="ＭＳ Ｐゴシック"/>
              </a:rPr>
              <a:t>!</a:t>
            </a:r>
          </a:p>
          <a:p>
            <a:pPr marL="338328" lvl="1" indent="-109728" defTabSz="914400">
              <a:buFont typeface="Arial"/>
              <a:buChar char="•"/>
            </a:pPr>
            <a:r>
              <a:rPr lang="de-DE" sz="900" b="0" i="0" dirty="0" smtClean="0">
                <a:latin typeface="Arial"/>
                <a:ea typeface="ＭＳ Ｐゴシック"/>
              </a:rPr>
              <a:t>Mixen vom </a:t>
            </a:r>
            <a:r>
              <a:rPr lang="de-DE" sz="900" b="1" i="0" dirty="0" smtClean="0">
                <a:latin typeface="Arial"/>
                <a:ea typeface="ＭＳ Ｐゴシック"/>
              </a:rPr>
              <a:t>Mac</a:t>
            </a:r>
            <a:r>
              <a:rPr lang="de-DE" sz="900" b="1" i="0" baseline="30000" dirty="0" smtClean="0">
                <a:latin typeface="Arial"/>
                <a:ea typeface="ＭＳ Ｐゴシック"/>
              </a:rPr>
              <a:t>®</a:t>
            </a:r>
            <a:r>
              <a:rPr lang="de-DE" sz="900" b="1" i="0" dirty="0" smtClean="0">
                <a:latin typeface="Arial"/>
                <a:ea typeface="ＭＳ Ｐゴシック"/>
              </a:rPr>
              <a:t> oder PC</a:t>
            </a:r>
            <a:r>
              <a:rPr lang="de-DE" sz="900" b="0" i="0" dirty="0" smtClean="0">
                <a:latin typeface="Arial"/>
                <a:ea typeface="ＭＳ Ｐゴシック"/>
              </a:rPr>
              <a:t> </a:t>
            </a:r>
            <a:r>
              <a:rPr lang="de-DE" sz="900" dirty="0" smtClean="0">
                <a:latin typeface="Arial"/>
                <a:ea typeface="ＭＳ Ｐゴシック"/>
              </a:rPr>
              <a:t>(via einer USB-Verbindung)</a:t>
            </a:r>
            <a:endParaRPr lang="de-DE" sz="900" b="0" i="0" dirty="0" smtClean="0">
              <a:latin typeface="Arial"/>
              <a:ea typeface="ＭＳ Ｐゴシック"/>
            </a:endParaRPr>
          </a:p>
          <a:p>
            <a:pPr marL="338328" lvl="1" indent="-109728" algn="l" defTabSz="914400">
              <a:buFont typeface="Arial"/>
              <a:buChar char="•"/>
            </a:pPr>
            <a:r>
              <a:rPr lang="de-DE" sz="900" b="0" i="0" dirty="0" smtClean="0">
                <a:latin typeface="Arial"/>
                <a:ea typeface="ＭＳ Ｐゴシック"/>
              </a:rPr>
              <a:t>Steuerung oder Erweiterung Ihres Mixes über S</a:t>
            </a:r>
            <a:r>
              <a:rPr lang="de-DE" sz="900" b="0" i="0" dirty="0" smtClean="0">
                <a:latin typeface="Arial"/>
                <a:ea typeface="ＭＳ Ｐゴシック"/>
                <a:cs typeface="Arial"/>
              </a:rPr>
              <a:t>martphone oder Tablet mittels der implementierten </a:t>
            </a:r>
            <a:r>
              <a:rPr lang="de-DE" sz="900" b="1" i="1" dirty="0" smtClean="0">
                <a:latin typeface="Arial"/>
                <a:ea typeface="ＭＳ Ｐゴシック"/>
                <a:cs typeface="Arial"/>
              </a:rPr>
              <a:t>Bluetooth</a:t>
            </a:r>
            <a:r>
              <a:rPr lang="de-DE" sz="900" b="1" i="1" baseline="30000" dirty="0" smtClean="0">
                <a:latin typeface="Arial"/>
                <a:ea typeface="ＭＳ Ｐゴシック"/>
                <a:cs typeface="Arial"/>
              </a:rPr>
              <a:t>®</a:t>
            </a:r>
            <a:r>
              <a:rPr lang="de-DE" sz="900" b="1" i="0" dirty="0" smtClean="0">
                <a:latin typeface="Arial"/>
                <a:ea typeface="ＭＳ Ｐゴシック"/>
                <a:cs typeface="Arial"/>
              </a:rPr>
              <a:t> </a:t>
            </a:r>
            <a:r>
              <a:rPr lang="de-DE" sz="900" b="0" i="0" dirty="0" smtClean="0">
                <a:latin typeface="Arial"/>
                <a:ea typeface="ＭＳ Ｐゴシック"/>
                <a:cs typeface="Arial"/>
              </a:rPr>
              <a:t>Funktechnologie und der dazugehörigen DJUCED™ Master App</a:t>
            </a:r>
          </a:p>
          <a:p>
            <a:pPr marL="795528" lvl="2" indent="-109728" defTabSz="914400">
              <a:buFont typeface="Arial"/>
              <a:buChar char="•"/>
            </a:pPr>
            <a:r>
              <a:rPr lang="de-DE" sz="900" b="0" i="0" dirty="0" smtClean="0">
                <a:latin typeface="Arial"/>
                <a:ea typeface="ＭＳ Ｐゴシック"/>
                <a:cs typeface="Arial"/>
              </a:rPr>
              <a:t>Entdecken Sie </a:t>
            </a:r>
            <a:r>
              <a:rPr lang="de-DE" sz="900" dirty="0">
                <a:latin typeface="Arial"/>
                <a:ea typeface="ＭＳ Ｐゴシック"/>
                <a:cs typeface="Arial"/>
              </a:rPr>
              <a:t>die unendlichen Möglichkeiten </a:t>
            </a:r>
            <a:r>
              <a:rPr lang="de-DE" sz="900" dirty="0" smtClean="0">
                <a:latin typeface="Arial"/>
                <a:ea typeface="ＭＳ Ｐゴシック"/>
                <a:cs typeface="Arial"/>
              </a:rPr>
              <a:t>dieser revolutionären App</a:t>
            </a:r>
            <a:r>
              <a:rPr lang="de-DE" sz="900" b="0" i="0" dirty="0" smtClean="0">
                <a:latin typeface="Arial"/>
                <a:ea typeface="ＭＳ Ｐゴシック"/>
                <a:cs typeface="Arial"/>
              </a:rPr>
              <a:t>!</a:t>
            </a:r>
          </a:p>
          <a:p>
            <a:pPr marL="338328" lvl="1" indent="-109728" algn="l" defTabSz="914400">
              <a:buFont typeface="Arial"/>
              <a:buChar char="•"/>
            </a:pPr>
            <a:endParaRPr lang="de-DE" sz="900" dirty="0" smtClean="0"/>
          </a:p>
          <a:p>
            <a:pPr marL="173736" indent="-173736" algn="l" defTabSz="914400">
              <a:buClr>
                <a:srgbClr val="8DB10F"/>
              </a:buClr>
              <a:buFont typeface="Wingdings"/>
              <a:buChar char="§"/>
            </a:pPr>
            <a:r>
              <a:rPr lang="de-DE" sz="900" b="1" i="0" dirty="0" smtClean="0">
                <a:solidFill>
                  <a:srgbClr val="8DB10F"/>
                </a:solidFill>
                <a:latin typeface="Arial"/>
                <a:ea typeface="ＭＳ Ｐゴシック"/>
              </a:rPr>
              <a:t>TABLET-MODUS: </a:t>
            </a:r>
            <a:r>
              <a:rPr lang="de-DE" sz="900" b="1" dirty="0">
                <a:latin typeface="Arial"/>
                <a:ea typeface="ＭＳ Ｐゴシック"/>
              </a:rPr>
              <a:t>I</a:t>
            </a:r>
            <a:r>
              <a:rPr lang="de-DE" sz="900" b="1" i="0" dirty="0" smtClean="0">
                <a:latin typeface="Arial"/>
                <a:ea typeface="ＭＳ Ｐゴシック"/>
              </a:rPr>
              <a:t>ntuitive Mixingfeatures mit Ihren Fingerspitzen</a:t>
            </a:r>
          </a:p>
          <a:p>
            <a:pPr defTabSz="914400"/>
            <a:r>
              <a:rPr lang="de-DE" sz="900" b="1" i="0" dirty="0" smtClean="0">
                <a:latin typeface="Arial"/>
                <a:ea typeface="ＭＳ Ｐゴシック"/>
                <a:cs typeface="Arial"/>
              </a:rPr>
              <a:t>    Verbinden Sie mittels der </a:t>
            </a:r>
            <a:r>
              <a:rPr lang="de-DE" sz="900" b="1" i="1" dirty="0">
                <a:latin typeface="Arial"/>
                <a:ea typeface="ＭＳ Ｐゴシック"/>
                <a:cs typeface="Arial"/>
              </a:rPr>
              <a:t>Bluetooth</a:t>
            </a:r>
            <a:r>
              <a:rPr lang="de-DE" sz="900" b="1" i="1" baseline="30000" dirty="0">
                <a:latin typeface="Arial"/>
                <a:ea typeface="ＭＳ Ｐゴシック"/>
                <a:cs typeface="Arial"/>
              </a:rPr>
              <a:t>®</a:t>
            </a:r>
            <a:r>
              <a:rPr lang="de-DE" sz="900" baseline="30000" dirty="0">
                <a:latin typeface="Arial"/>
                <a:ea typeface="ＭＳ Ｐゴシック"/>
                <a:cs typeface="Arial"/>
              </a:rPr>
              <a:t> </a:t>
            </a:r>
            <a:r>
              <a:rPr lang="de-DE" sz="900" dirty="0">
                <a:latin typeface="Arial"/>
                <a:ea typeface="ＭＳ Ｐゴシック"/>
                <a:cs typeface="Arial"/>
              </a:rPr>
              <a:t>Funktechnologie </a:t>
            </a:r>
            <a:r>
              <a:rPr lang="de-DE" sz="900" b="1" dirty="0">
                <a:latin typeface="Arial"/>
                <a:ea typeface="ＭＳ Ｐゴシック"/>
                <a:cs typeface="Arial"/>
              </a:rPr>
              <a:t>Ihr Tablet </a:t>
            </a:r>
            <a:r>
              <a:rPr lang="de-DE" sz="900" b="1" dirty="0" smtClean="0">
                <a:latin typeface="Arial"/>
                <a:ea typeface="ＭＳ Ｐゴシック"/>
                <a:cs typeface="Arial"/>
              </a:rPr>
              <a:t>kabelfrei </a:t>
            </a:r>
            <a:r>
              <a:rPr lang="de-DE" sz="900" b="1" dirty="0">
                <a:latin typeface="Arial"/>
                <a:ea typeface="ＭＳ Ｐゴシック"/>
                <a:cs typeface="Arial"/>
              </a:rPr>
              <a:t>mit </a:t>
            </a:r>
            <a:r>
              <a:rPr lang="de-DE" sz="900" b="1" i="0" dirty="0" smtClean="0">
                <a:latin typeface="Arial"/>
                <a:ea typeface="ＭＳ Ｐゴシック"/>
                <a:cs typeface="Arial"/>
              </a:rPr>
              <a:t>Ihrem Hercules Universal DJ-Kontroller: Sie können sogleich mit Ihrem Mix loslegen! </a:t>
            </a:r>
            <a:endParaRPr lang="de-DE" sz="900" b="0" i="0" dirty="0" smtClean="0">
              <a:latin typeface="Arial"/>
              <a:ea typeface="ＭＳ Ｐゴシック"/>
              <a:cs typeface="Arial"/>
            </a:endParaRPr>
          </a:p>
          <a:p>
            <a:pPr marL="630936" lvl="1" indent="-173736" defTabSz="914400">
              <a:buFont typeface="Arial"/>
              <a:buChar char="•"/>
            </a:pPr>
            <a:r>
              <a:rPr lang="de-DE" sz="900" dirty="0" smtClean="0">
                <a:latin typeface="Arial"/>
                <a:ea typeface="ＭＳ Ｐゴシック"/>
                <a:cs typeface="Arial"/>
              </a:rPr>
              <a:t>Hören Sie den Folgetrack vor, indem Sie den Audioausgang Ihres Tablets mittels des beigelegten Audiokabels mit dem Eingang für externe Audioquellen verbinden.</a:t>
            </a:r>
            <a:endParaRPr lang="de-DE" sz="900" u="sng" dirty="0" smtClean="0">
              <a:latin typeface="Arial"/>
              <a:ea typeface="ＭＳ Ｐゴシック"/>
              <a:cs typeface="Arial"/>
            </a:endParaRPr>
          </a:p>
          <a:p>
            <a:pPr marL="173736" indent="-173736" algn="l" defTabSz="914400">
              <a:buFont typeface="Wingdings"/>
              <a:buChar char="§"/>
            </a:pPr>
            <a:endParaRPr lang="de-DE" sz="900" dirty="0" smtClean="0">
              <a:latin typeface="+mn-lt"/>
            </a:endParaRPr>
          </a:p>
          <a:p>
            <a:pPr marL="173736" indent="-173736" algn="l" defTabSz="914400">
              <a:buFont typeface="Wingdings"/>
              <a:buChar char="§"/>
            </a:pPr>
            <a:r>
              <a:rPr lang="de-DE" sz="800" b="1" i="0" dirty="0" smtClean="0">
                <a:latin typeface="Arial" panose="020B0604020202020204" pitchFamily="34" charset="0"/>
                <a:ea typeface="ＭＳ Ｐゴシック"/>
                <a:cs typeface="Arial" panose="020B0604020202020204" pitchFamily="34" charset="0"/>
              </a:rPr>
              <a:t>Ein umfangreich ausgestatteter DJ-Kontroller</a:t>
            </a:r>
          </a:p>
          <a:p>
            <a:pPr marL="338328" lvl="1" indent="-109728" algn="l" defTabSz="914400">
              <a:buFont typeface="Arial"/>
              <a:buChar char="•"/>
            </a:pPr>
            <a:r>
              <a:rPr lang="de-DE" sz="800" b="0" i="0" dirty="0" smtClean="0">
                <a:latin typeface="Arial" panose="020B0604020202020204" pitchFamily="34" charset="0"/>
                <a:ea typeface="ＭＳ Ｐゴシック"/>
                <a:cs typeface="Arial" panose="020B0604020202020204" pitchFamily="34" charset="0"/>
              </a:rPr>
              <a:t>Mixingkontrollen für 2 separate Decks</a:t>
            </a:r>
          </a:p>
          <a:p>
            <a:pPr marL="338328" lvl="1" indent="-109728" algn="l" defTabSz="914400">
              <a:buFont typeface="Arial"/>
              <a:buChar char="•"/>
            </a:pPr>
            <a:r>
              <a:rPr lang="de-DE" sz="800" b="0" i="0" dirty="0" smtClean="0">
                <a:latin typeface="Arial" panose="020B0604020202020204" pitchFamily="34" charset="0"/>
                <a:ea typeface="ＭＳ Ｐゴシック"/>
                <a:cs typeface="Arial" panose="020B0604020202020204" pitchFamily="34" charset="0"/>
              </a:rPr>
              <a:t>2 drucksensitive, kapazitive </a:t>
            </a:r>
            <a:r>
              <a:rPr lang="de-DE" sz="800" dirty="0">
                <a:latin typeface="Arial" panose="020B0604020202020204" pitchFamily="34" charset="0"/>
                <a:ea typeface="ＭＳ Ｐゴシック"/>
                <a:cs typeface="Arial" panose="020B0604020202020204" pitchFamily="34" charset="0"/>
              </a:rPr>
              <a:t>J</a:t>
            </a:r>
            <a:r>
              <a:rPr lang="de-DE" sz="800" b="0" i="0" dirty="0" smtClean="0">
                <a:latin typeface="Arial" panose="020B0604020202020204" pitchFamily="34" charset="0"/>
                <a:ea typeface="ＭＳ Ｐゴシック"/>
                <a:cs typeface="Arial" panose="020B0604020202020204" pitchFamily="34" charset="0"/>
              </a:rPr>
              <a:t>ogwheels</a:t>
            </a:r>
          </a:p>
          <a:p>
            <a:pPr marL="338328" lvl="1" indent="-109728" algn="l" defTabSz="914400">
              <a:buFont typeface="Arial"/>
              <a:buChar char="•"/>
            </a:pPr>
            <a:r>
              <a:rPr lang="de-DE" sz="800" b="0" i="0" dirty="0" smtClean="0">
                <a:latin typeface="Arial" panose="020B0604020202020204" pitchFamily="34" charset="0"/>
                <a:ea typeface="ＭＳ Ｐゴシック"/>
                <a:cs typeface="Arial" panose="020B0604020202020204" pitchFamily="34" charset="0"/>
              </a:rPr>
              <a:t>Eingebautes Audiointerface mit Lautsprecher- und Kopfhörerausgängen sowie einen Eingang für externe Quellen  </a:t>
            </a:r>
          </a:p>
          <a:p>
            <a:pPr marL="338328" lvl="1" indent="-109728" algn="l" defTabSz="914400">
              <a:buFont typeface="Arial"/>
              <a:buChar char="•"/>
            </a:pPr>
            <a:r>
              <a:rPr lang="de-DE" sz="800" b="0" i="0" dirty="0" smtClean="0">
                <a:latin typeface="Arial" panose="020B0604020202020204" pitchFamily="34" charset="0"/>
                <a:ea typeface="ＭＳ Ｐゴシック"/>
                <a:cs typeface="Arial" panose="020B0604020202020204" pitchFamily="34" charset="0"/>
              </a:rPr>
              <a:t>16 Pads</a:t>
            </a:r>
          </a:p>
          <a:p>
            <a:pPr marL="173736" indent="-173736" algn="l" defTabSz="914400">
              <a:buFont typeface="Wingdings"/>
              <a:buChar char="§"/>
            </a:pPr>
            <a:endParaRPr lang="de-DE" sz="800" dirty="0" smtClean="0">
              <a:latin typeface="Arial" panose="020B0604020202020204" pitchFamily="34" charset="0"/>
              <a:cs typeface="Arial" panose="020B0604020202020204" pitchFamily="34" charset="0"/>
            </a:endParaRPr>
          </a:p>
          <a:p>
            <a:pPr marL="173736" indent="-173736" algn="l" defTabSz="914400">
              <a:buFont typeface="Wingdings"/>
              <a:buChar char="§"/>
            </a:pPr>
            <a:r>
              <a:rPr lang="de-DE" sz="800" b="1" i="0" dirty="0" smtClean="0">
                <a:latin typeface="Arial" panose="020B0604020202020204" pitchFamily="34" charset="0"/>
                <a:ea typeface="ＭＳ Ｐゴシック"/>
                <a:cs typeface="Arial" panose="020B0604020202020204" pitchFamily="34" charset="0"/>
              </a:rPr>
              <a:t>Modernes und schlankes Design</a:t>
            </a:r>
          </a:p>
          <a:p>
            <a:pPr marL="338328" indent="-109728" algn="l" defTabSz="914400">
              <a:buFont typeface="Arial"/>
              <a:buChar char="•"/>
            </a:pPr>
            <a:r>
              <a:rPr lang="de-DE" sz="800" b="0" i="0" dirty="0" smtClean="0">
                <a:latin typeface="Arial" panose="020B0604020202020204" pitchFamily="34" charset="0"/>
                <a:ea typeface="ＭＳ Ｐゴシック"/>
                <a:cs typeface="Arial" panose="020B0604020202020204" pitchFamily="34" charset="0"/>
              </a:rPr>
              <a:t>Gebürstete Oberfläche auf den Decks – matte Oberfläche auf dem zentralen </a:t>
            </a:r>
            <a:r>
              <a:rPr lang="de-DE" sz="800" b="0" i="0" dirty="0" err="1" smtClean="0">
                <a:latin typeface="Arial" panose="020B0604020202020204" pitchFamily="34" charset="0"/>
                <a:ea typeface="ＭＳ Ｐゴシック"/>
                <a:cs typeface="Arial" panose="020B0604020202020204" pitchFamily="34" charset="0"/>
              </a:rPr>
              <a:t>Mixingdeck</a:t>
            </a:r>
            <a:r>
              <a:rPr lang="de-DE" sz="800" b="0" i="0" dirty="0" smtClean="0">
                <a:latin typeface="Arial" panose="020B0604020202020204" pitchFamily="34" charset="0"/>
                <a:ea typeface="ＭＳ Ｐゴシック"/>
                <a:cs typeface="Arial" panose="020B0604020202020204" pitchFamily="34" charset="0"/>
              </a:rPr>
              <a:t> </a:t>
            </a:r>
          </a:p>
          <a:p>
            <a:pPr marL="338328" indent="-109728" algn="l" defTabSz="914400">
              <a:buFont typeface="Arial"/>
              <a:buChar char="•"/>
            </a:pPr>
            <a:r>
              <a:rPr lang="de-DE" sz="800" b="0" i="0" dirty="0" err="1" smtClean="0">
                <a:latin typeface="Arial" panose="020B0604020202020204" pitchFamily="34" charset="0"/>
                <a:ea typeface="ＭＳ Ｐゴシック"/>
                <a:cs typeface="Arial" panose="020B0604020202020204" pitchFamily="34" charset="0"/>
              </a:rPr>
              <a:t>Jogwheels</a:t>
            </a:r>
            <a:r>
              <a:rPr lang="de-DE" sz="800" b="0" i="0" dirty="0" smtClean="0">
                <a:latin typeface="Arial" panose="020B0604020202020204" pitchFamily="34" charset="0"/>
                <a:ea typeface="ＭＳ Ｐゴシック"/>
                <a:cs typeface="Arial" panose="020B0604020202020204" pitchFamily="34" charset="0"/>
              </a:rPr>
              <a:t> mit Metalloberfläche</a:t>
            </a:r>
          </a:p>
          <a:p>
            <a:pPr marL="338328" indent="-109728" algn="l" defTabSz="914400">
              <a:buFont typeface="Arial"/>
              <a:buChar char="•"/>
            </a:pPr>
            <a:r>
              <a:rPr lang="de-DE" sz="800" b="0" i="0" dirty="0" smtClean="0">
                <a:latin typeface="Arial" panose="020B0604020202020204" pitchFamily="34" charset="0"/>
                <a:ea typeface="ＭＳ Ｐゴシック"/>
                <a:cs typeface="Arial" panose="020B0604020202020204" pitchFamily="34" charset="0"/>
              </a:rPr>
              <a:t>Beleuchtete Buttons zur leichten Erkennung der Kontrollen auch bei Dämmerlicht </a:t>
            </a:r>
          </a:p>
          <a:p>
            <a:pPr marL="338328" indent="-109728" algn="l" defTabSz="914400">
              <a:buFont typeface="Arial"/>
              <a:buChar char="•"/>
            </a:pPr>
            <a:r>
              <a:rPr lang="de-DE" sz="800" b="0" i="0" dirty="0" smtClean="0">
                <a:latin typeface="Arial" panose="020B0604020202020204" pitchFamily="34" charset="0"/>
                <a:ea typeface="ＭＳ Ｐゴシック"/>
                <a:cs typeface="Arial" panose="020B0604020202020204" pitchFamily="34" charset="0"/>
              </a:rPr>
              <a:t>Leichtgewichtig und portabel: Bringen Sie Schwung in jede Party – egal wo!</a:t>
            </a:r>
          </a:p>
          <a:p>
            <a:pPr algn="l" defTabSz="914400">
              <a:buNone/>
            </a:pPr>
            <a:endParaRPr lang="de-DE" sz="900" dirty="0" smtClean="0">
              <a:latin typeface="+mn-lt"/>
            </a:endParaRPr>
          </a:p>
        </p:txBody>
      </p:sp>
      <p:sp>
        <p:nvSpPr>
          <p:cNvPr id="2056" name="ZoneTexte 10"/>
          <p:cNvSpPr txBox="1">
            <a:spLocks noChangeArrowheads="1"/>
          </p:cNvSpPr>
          <p:nvPr/>
        </p:nvSpPr>
        <p:spPr bwMode="auto">
          <a:xfrm>
            <a:off x="173531" y="3703987"/>
            <a:ext cx="4552039" cy="307777"/>
          </a:xfrm>
          <a:prstGeom prst="rect">
            <a:avLst/>
          </a:prstGeom>
          <a:noFill/>
          <a:ln w="9525">
            <a:noFill/>
            <a:miter lim="800000"/>
            <a:headEnd/>
            <a:tailEnd/>
          </a:ln>
        </p:spPr>
        <p:txBody>
          <a:bodyPr wrap="square">
            <a:spAutoFit/>
          </a:bodyPr>
          <a:lstStyle/>
          <a:p>
            <a:pPr marL="91440" indent="-91440" defTabSz="914400"/>
            <a:r>
              <a:rPr lang="de-DE" sz="1400" b="1" dirty="0" smtClean="0">
                <a:latin typeface="Arial" panose="020B0604020202020204" pitchFamily="34" charset="0"/>
                <a:cs typeface="Arial" panose="020B0604020202020204" pitchFamily="34" charset="0"/>
              </a:rPr>
              <a:t>1 DJ-Kontroller: 3 </a:t>
            </a:r>
            <a:r>
              <a:rPr lang="de-DE" sz="1400" b="1" dirty="0">
                <a:latin typeface="Arial" panose="020B0604020202020204" pitchFamily="34" charset="0"/>
                <a:cs typeface="Arial" panose="020B0604020202020204" pitchFamily="34" charset="0"/>
              </a:rPr>
              <a:t>unterschiedliche </a:t>
            </a:r>
            <a:r>
              <a:rPr lang="de-DE" sz="1400" b="1" dirty="0" smtClean="0">
                <a:latin typeface="Arial" panose="020B0604020202020204" pitchFamily="34" charset="0"/>
                <a:cs typeface="Arial" panose="020B0604020202020204" pitchFamily="34" charset="0"/>
              </a:rPr>
              <a:t>Betriebsarten</a:t>
            </a:r>
            <a:r>
              <a:rPr lang="en-US" sz="1400" b="1" i="0" dirty="0" smtClean="0">
                <a:latin typeface="Arial"/>
                <a:ea typeface="ＭＳ Ｐゴシック"/>
                <a:cs typeface="+mn-cs"/>
              </a:rPr>
              <a:t>!</a:t>
            </a:r>
            <a:endParaRPr lang="en-US" sz="1400" b="1" i="0" dirty="0">
              <a:latin typeface="Arial"/>
              <a:ea typeface="ＭＳ Ｐゴシック"/>
              <a:cs typeface="+mn-cs"/>
            </a:endParaRPr>
          </a:p>
        </p:txBody>
      </p:sp>
      <p:graphicFrame>
        <p:nvGraphicFramePr>
          <p:cNvPr id="15439" name="Group 79"/>
          <p:cNvGraphicFramePr>
            <a:graphicFrameLocks noGrp="1"/>
          </p:cNvGraphicFramePr>
          <p:nvPr>
            <p:extLst>
              <p:ext uri="{D42A27DB-BD31-4B8C-83A1-F6EECF244321}">
                <p14:modId xmlns:p14="http://schemas.microsoft.com/office/powerpoint/2010/main" val="2117176538"/>
              </p:ext>
            </p:extLst>
          </p:nvPr>
        </p:nvGraphicFramePr>
        <p:xfrm>
          <a:off x="4869160" y="467544"/>
          <a:ext cx="1945643" cy="1554402"/>
        </p:xfrm>
        <a:graphic>
          <a:graphicData uri="http://schemas.openxmlformats.org/drawingml/2006/table">
            <a:tbl>
              <a:tblPr>
                <a:tableStyleId>{5DA37D80-6434-44D0-A028-1B22A696006F}</a:tableStyleId>
              </a:tblPr>
              <a:tblGrid>
                <a:gridCol w="1945643"/>
              </a:tblGrid>
              <a:tr h="207963">
                <a:tc>
                  <a:txBody>
                    <a:bodyPr/>
                    <a:lstStyle/>
                    <a:p>
                      <a:pPr marL="0" marR="0" indent="0" algn="l" defTabSz="914400">
                        <a:lnSpc>
                          <a:spcPct val="100000"/>
                        </a:lnSpc>
                        <a:spcBef>
                          <a:spcPts val="0"/>
                        </a:spcBef>
                        <a:spcAft>
                          <a:spcPts val="0"/>
                        </a:spcAft>
                        <a:buNone/>
                      </a:pPr>
                      <a:r>
                        <a:rPr lang="de-DE" sz="900" b="1" i="0" u="none" strike="noStrike" cap="none" baseline="0" noProof="0" dirty="0" smtClean="0">
                          <a:effectLst/>
                          <a:latin typeface="Arial"/>
                          <a:ea typeface="ＭＳ Ｐゴシック"/>
                          <a:cs typeface="+mn-cs"/>
                        </a:rPr>
                        <a:t>Technische Spezifikationen</a:t>
                      </a:r>
                      <a:endParaRPr lang="de-DE" sz="900" b="1" i="0" u="none" strike="noStrike" cap="none" baseline="0" noProof="0" dirty="0">
                        <a:effectLst/>
                        <a:latin typeface="Arial"/>
                        <a:ea typeface="ＭＳ Ｐゴシック"/>
                        <a:cs typeface="+mn-cs"/>
                      </a:endParaRPr>
                    </a:p>
                  </a:txBody>
                  <a:tcPr marT="45707" marB="45707" horzOverflow="overflow"/>
                </a:tc>
              </a:tr>
              <a:tr h="506413">
                <a:tc>
                  <a:txBody>
                    <a:bodyPr/>
                    <a:lstStyle/>
                    <a:p>
                      <a:pPr marL="0" marR="0" indent="0" algn="l" defTabSz="914400">
                        <a:lnSpc>
                          <a:spcPct val="100000"/>
                        </a:lnSpc>
                        <a:spcBef>
                          <a:spcPts val="0"/>
                        </a:spcBef>
                        <a:spcAft>
                          <a:spcPts val="0"/>
                        </a:spcAft>
                        <a:buNone/>
                      </a:pPr>
                      <a:r>
                        <a:rPr lang="de-DE" sz="750" b="0" i="0" u="none" strike="noStrike" cap="none" baseline="0" noProof="0" dirty="0" smtClean="0">
                          <a:effectLst/>
                          <a:latin typeface="Arial"/>
                          <a:ea typeface="ＭＳ Ｐゴシック"/>
                          <a:cs typeface="+mn-cs"/>
                        </a:rPr>
                        <a:t>DJ-Kontroller mit zwei Mixingdecks</a:t>
                      </a:r>
                    </a:p>
                    <a:p>
                      <a:pPr marL="0" marR="0" indent="0" algn="l" defTabSz="914400">
                        <a:lnSpc>
                          <a:spcPct val="100000"/>
                        </a:lnSpc>
                        <a:spcBef>
                          <a:spcPts val="0"/>
                        </a:spcBef>
                        <a:spcAft>
                          <a:spcPts val="0"/>
                        </a:spcAft>
                        <a:buNone/>
                      </a:pPr>
                      <a:r>
                        <a:rPr lang="de-DE" sz="750" b="0" i="1" u="none" strike="noStrike" cap="none" baseline="0" noProof="0" dirty="0" smtClean="0">
                          <a:effectLst/>
                          <a:latin typeface="Arial"/>
                          <a:ea typeface="ＭＳ Ｐゴシック"/>
                          <a:cs typeface="+mn-cs"/>
                        </a:rPr>
                        <a:t>Bluetooth</a:t>
                      </a:r>
                      <a:r>
                        <a:rPr lang="de-DE" sz="750" b="0" i="1" u="none" strike="noStrike" cap="none" baseline="30000" noProof="0" dirty="0" smtClean="0">
                          <a:effectLst/>
                          <a:latin typeface="Arial"/>
                          <a:ea typeface="ＭＳ Ｐゴシック"/>
                          <a:cs typeface="+mn-cs"/>
                        </a:rPr>
                        <a:t>®</a:t>
                      </a:r>
                      <a:r>
                        <a:rPr lang="de-DE" sz="750" b="0" i="0" u="none" strike="noStrike" cap="none" baseline="0" noProof="0" dirty="0" smtClean="0">
                          <a:effectLst/>
                          <a:latin typeface="Arial"/>
                          <a:ea typeface="ＭＳ Ｐゴシック"/>
                          <a:cs typeface="+mn-cs"/>
                        </a:rPr>
                        <a:t> Funktechnologie</a:t>
                      </a:r>
                    </a:p>
                    <a:p>
                      <a:pPr marL="0" marR="0" indent="0" algn="l" defTabSz="914400">
                        <a:lnSpc>
                          <a:spcPct val="100000"/>
                        </a:lnSpc>
                        <a:spcBef>
                          <a:spcPts val="0"/>
                        </a:spcBef>
                        <a:spcAft>
                          <a:spcPts val="0"/>
                        </a:spcAft>
                        <a:buNone/>
                      </a:pPr>
                      <a:r>
                        <a:rPr lang="de-DE" sz="750" b="0" i="0" u="none" strike="noStrike" cap="none" baseline="0" noProof="0" dirty="0" smtClean="0">
                          <a:effectLst/>
                          <a:latin typeface="Arial"/>
                          <a:ea typeface="ＭＳ Ｐゴシック"/>
                          <a:cs typeface="+mn-cs"/>
                        </a:rPr>
                        <a:t>- Implementiertes Audio (Mix- + Vorhör-Ausgänge / Eingang für externe Quellen</a:t>
                      </a:r>
                    </a:p>
                    <a:p>
                      <a:pPr marL="0" marR="0" indent="0" algn="l" defTabSz="914400">
                        <a:lnSpc>
                          <a:spcPct val="100000"/>
                        </a:lnSpc>
                        <a:spcBef>
                          <a:spcPts val="0"/>
                        </a:spcBef>
                        <a:spcAft>
                          <a:spcPts val="0"/>
                        </a:spcAft>
                        <a:buNone/>
                      </a:pPr>
                      <a:r>
                        <a:rPr lang="de-DE" sz="750" b="0" i="0" u="none" strike="noStrike" cap="none" baseline="0" noProof="0" dirty="0" smtClean="0">
                          <a:effectLst/>
                          <a:latin typeface="Arial"/>
                          <a:ea typeface="ＭＳ Ｐゴシック"/>
                          <a:cs typeface="+mn-cs"/>
                        </a:rPr>
                        <a:t>- Kapazitive Jogwheels</a:t>
                      </a:r>
                    </a:p>
                    <a:p>
                      <a:pPr marL="0" marR="0" indent="0" algn="l" defTabSz="914400">
                        <a:lnSpc>
                          <a:spcPct val="100000"/>
                        </a:lnSpc>
                        <a:spcBef>
                          <a:spcPts val="0"/>
                        </a:spcBef>
                        <a:spcAft>
                          <a:spcPts val="0"/>
                        </a:spcAft>
                        <a:buNone/>
                      </a:pPr>
                      <a:r>
                        <a:rPr lang="de-DE" sz="750" b="0" i="0" u="none" strike="noStrike" cap="none" baseline="0" noProof="0" dirty="0" smtClean="0">
                          <a:effectLst/>
                          <a:latin typeface="Arial"/>
                          <a:ea typeface="ＭＳ Ｐゴシック"/>
                          <a:cs typeface="+mn-cs"/>
                        </a:rPr>
                        <a:t>- 16 Performance-Pads</a:t>
                      </a:r>
                      <a:endParaRPr lang="de-DE" sz="750" b="0" i="0" u="none" strike="noStrike" cap="none" baseline="0" noProof="0" dirty="0">
                        <a:effectLst/>
                        <a:latin typeface="Arial"/>
                        <a:ea typeface="ＭＳ Ｐゴシック"/>
                        <a:cs typeface="+mn-cs"/>
                      </a:endParaRPr>
                    </a:p>
                  </a:txBody>
                  <a:tcPr marT="45707" marB="45707" horzOverflow="overflow"/>
                </a:tc>
              </a:tr>
              <a:tr h="506413">
                <a:tc>
                  <a:txBody>
                    <a:bodyPr/>
                    <a:lstStyle/>
                    <a:p>
                      <a:pPr marL="0" marR="0" indent="0" algn="l" defTabSz="914400">
                        <a:lnSpc>
                          <a:spcPct val="100000"/>
                        </a:lnSpc>
                        <a:spcBef>
                          <a:spcPts val="0"/>
                        </a:spcBef>
                        <a:spcAft>
                          <a:spcPts val="0"/>
                        </a:spcAft>
                        <a:buNone/>
                      </a:pPr>
                      <a:r>
                        <a:rPr lang="de-DE" sz="750" b="0" i="0" u="none" strike="noStrike" cap="none" baseline="0" noProof="0" dirty="0" smtClean="0">
                          <a:effectLst/>
                          <a:latin typeface="Arial"/>
                          <a:ea typeface="ＭＳ Ｐゴシック"/>
                          <a:cs typeface="+mn-cs"/>
                        </a:rPr>
                        <a:t>Umfangreiche Softwaresuite:</a:t>
                      </a:r>
                    </a:p>
                    <a:p>
                      <a:pPr marL="0" marR="0" indent="0" algn="l" defTabSz="914400">
                        <a:lnSpc>
                          <a:spcPct val="100000"/>
                        </a:lnSpc>
                        <a:spcBef>
                          <a:spcPts val="0"/>
                        </a:spcBef>
                        <a:spcAft>
                          <a:spcPts val="0"/>
                        </a:spcAft>
                        <a:buNone/>
                      </a:pPr>
                      <a:r>
                        <a:rPr lang="de-DE" sz="750" b="0" i="0" u="none" strike="noStrike" cap="none" baseline="0" noProof="0" dirty="0" smtClean="0">
                          <a:effectLst/>
                          <a:latin typeface="Arial"/>
                          <a:ea typeface="ＭＳ Ｐゴシック"/>
                          <a:cs typeface="+mn-cs"/>
                        </a:rPr>
                        <a:t>DJUCED™ 40°für Mac</a:t>
                      </a:r>
                      <a:r>
                        <a:rPr lang="de-DE" sz="750" b="0" i="0" u="none" strike="noStrike" cap="none" baseline="30000" noProof="0" dirty="0" smtClean="0">
                          <a:effectLst/>
                          <a:latin typeface="Arial"/>
                          <a:ea typeface="ＭＳ Ｐゴシック"/>
                          <a:cs typeface="+mn-cs"/>
                        </a:rPr>
                        <a:t>®</a:t>
                      </a:r>
                      <a:r>
                        <a:rPr lang="de-DE" sz="750" b="0" i="0" u="none" strike="noStrike" cap="none" baseline="0" noProof="0" dirty="0" smtClean="0">
                          <a:effectLst/>
                          <a:latin typeface="Arial"/>
                          <a:ea typeface="ＭＳ Ｐゴシック"/>
                          <a:cs typeface="+mn-cs"/>
                        </a:rPr>
                        <a:t>/PC</a:t>
                      </a:r>
                    </a:p>
                    <a:p>
                      <a:pPr marL="0" marR="0" indent="0" algn="l" defTabSz="914400">
                        <a:lnSpc>
                          <a:spcPct val="100000"/>
                        </a:lnSpc>
                        <a:spcBef>
                          <a:spcPts val="0"/>
                        </a:spcBef>
                        <a:spcAft>
                          <a:spcPts val="0"/>
                        </a:spcAft>
                        <a:buNone/>
                      </a:pPr>
                      <a:r>
                        <a:rPr lang="de-DE" sz="750" b="0" i="0" u="none" strike="noStrike" cap="none" baseline="0" noProof="0" dirty="0" smtClean="0">
                          <a:effectLst/>
                          <a:latin typeface="Arial"/>
                          <a:ea typeface="ＭＳ Ｐゴシック"/>
                          <a:cs typeface="+mn-cs"/>
                        </a:rPr>
                        <a:t>DJUCED™ Master für iOS / Android</a:t>
                      </a:r>
                    </a:p>
                    <a:p>
                      <a:pPr marL="0" marR="0" indent="0" algn="l" defTabSz="914400">
                        <a:lnSpc>
                          <a:spcPct val="100000"/>
                        </a:lnSpc>
                        <a:spcBef>
                          <a:spcPts val="0"/>
                        </a:spcBef>
                        <a:spcAft>
                          <a:spcPts val="0"/>
                        </a:spcAft>
                        <a:buNone/>
                      </a:pPr>
                      <a:r>
                        <a:rPr lang="de-DE" sz="750" b="0" i="0" u="none" strike="noStrike" cap="none" baseline="0" noProof="0" dirty="0" smtClean="0">
                          <a:effectLst/>
                          <a:latin typeface="Arial"/>
                          <a:ea typeface="ＭＳ Ｐゴシック"/>
                          <a:cs typeface="+mn-cs"/>
                        </a:rPr>
                        <a:t>DJUCED™ App für iOS / Android</a:t>
                      </a:r>
                      <a:endParaRPr lang="de-DE" sz="750" b="0" i="0" u="none" strike="noStrike" cap="none" baseline="0" noProof="0" dirty="0">
                        <a:effectLst/>
                        <a:latin typeface="Arial"/>
                        <a:ea typeface="ＭＳ Ｐゴシック"/>
                        <a:cs typeface="+mn-cs"/>
                      </a:endParaRPr>
                    </a:p>
                  </a:txBody>
                  <a:tcPr marT="45707" marB="45707" horzOverflow="overflow"/>
                </a:tc>
              </a:tr>
            </a:tbl>
          </a:graphicData>
        </a:graphic>
      </p:graphicFrame>
      <p:sp>
        <p:nvSpPr>
          <p:cNvPr id="15392" name="ZoneTexte 37"/>
          <p:cNvSpPr txBox="1">
            <a:spLocks noChangeArrowheads="1"/>
          </p:cNvSpPr>
          <p:nvPr/>
        </p:nvSpPr>
        <p:spPr bwMode="auto">
          <a:xfrm>
            <a:off x="-48691" y="798513"/>
            <a:ext cx="1317451" cy="261610"/>
          </a:xfrm>
          <a:prstGeom prst="rect">
            <a:avLst/>
          </a:prstGeom>
          <a:noFill/>
          <a:ln w="9525">
            <a:noFill/>
            <a:miter lim="800000"/>
            <a:headEnd/>
            <a:tailEnd/>
          </a:ln>
        </p:spPr>
        <p:txBody>
          <a:bodyPr wrap="square">
            <a:spAutoFit/>
          </a:bodyPr>
          <a:lstStyle/>
          <a:p>
            <a:pPr algn="ctr" defTabSz="914400">
              <a:buNone/>
            </a:pPr>
            <a:r>
              <a:rPr lang="en-US" sz="1050" b="1" i="0" dirty="0" smtClean="0">
                <a:latin typeface="Calibri"/>
                <a:ea typeface="ＭＳ Ｐゴシック"/>
                <a:cs typeface="+mn-cs"/>
              </a:rPr>
              <a:t>www.hercules.com</a:t>
            </a:r>
            <a:endParaRPr lang="en-US" sz="1050" b="1" i="0" dirty="0">
              <a:latin typeface="Calibri"/>
              <a:ea typeface="ＭＳ Ｐゴシック"/>
              <a:cs typeface="+mn-cs"/>
            </a:endParaRPr>
          </a:p>
        </p:txBody>
      </p:sp>
      <p:pic>
        <p:nvPicPr>
          <p:cNvPr id="15399"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0002" y="148549"/>
            <a:ext cx="995139" cy="671470"/>
          </a:xfrm>
          <a:prstGeom prst="rect">
            <a:avLst/>
          </a:prstGeom>
          <a:noFill/>
          <a:ln w="9525">
            <a:noFill/>
            <a:miter lim="800000"/>
            <a:headEnd/>
            <a:tailEnd/>
          </a:ln>
        </p:spPr>
      </p:pic>
      <p:sp>
        <p:nvSpPr>
          <p:cNvPr id="36" name="Rectangle à coins arrondis 35"/>
          <p:cNvSpPr/>
          <p:nvPr/>
        </p:nvSpPr>
        <p:spPr>
          <a:xfrm>
            <a:off x="4862512" y="8257032"/>
            <a:ext cx="1995487" cy="40473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buNone/>
            </a:pPr>
            <a:r>
              <a:rPr lang="en-US" sz="800" b="0" i="0" dirty="0" smtClean="0">
                <a:solidFill>
                  <a:schemeClr val="bg1"/>
                </a:solidFill>
                <a:latin typeface="Arial"/>
                <a:ea typeface="ＭＳ Ｐゴシック"/>
                <a:cs typeface="+mn-cs"/>
              </a:rPr>
              <a:t>Artikelnummer / Barcode</a:t>
            </a:r>
          </a:p>
          <a:p>
            <a:pPr algn="ctr"/>
            <a:r>
              <a:rPr lang="en-US" sz="800" b="0" i="0" dirty="0" smtClean="0">
                <a:solidFill>
                  <a:schemeClr val="bg1"/>
                </a:solidFill>
                <a:latin typeface="Arial"/>
                <a:ea typeface="ＭＳ Ｐゴシック"/>
                <a:cs typeface="+mn-cs"/>
              </a:rPr>
              <a:t>EMEA: </a:t>
            </a:r>
            <a:r>
              <a:rPr lang="fr-FR" sz="800" dirty="0">
                <a:solidFill>
                  <a:srgbClr val="FFFFFF"/>
                </a:solidFill>
              </a:rPr>
              <a:t>4780773 / 3 36293 474451 9</a:t>
            </a:r>
          </a:p>
          <a:p>
            <a:pPr algn="ctr"/>
            <a:r>
              <a:rPr lang="fr-FR" sz="800" dirty="0">
                <a:solidFill>
                  <a:schemeClr val="bg1"/>
                </a:solidFill>
              </a:rPr>
              <a:t>USA  : </a:t>
            </a:r>
            <a:r>
              <a:rPr lang="en-US" sz="800" dirty="0">
                <a:solidFill>
                  <a:srgbClr val="FFFFFF"/>
                </a:solidFill>
                <a:ea typeface="ＭＳ Ｐゴシック" pitchFamily="34" charset="-128"/>
              </a:rPr>
              <a:t>4780773/ </a:t>
            </a:r>
            <a:r>
              <a:rPr lang="fr-FR" sz="800" dirty="0"/>
              <a:t>6 63296 41968 2</a:t>
            </a:r>
            <a:endParaRPr lang="fr-FR" sz="800" dirty="0">
              <a:latin typeface="Candara" panose="020E0502030303020204" pitchFamily="34" charset="0"/>
              <a:ea typeface="Tahoma" panose="020B0604030504040204" pitchFamily="34" charset="0"/>
              <a:cs typeface="Tahoma" panose="020B0604030504040204" pitchFamily="34" charset="0"/>
            </a:endParaRPr>
          </a:p>
        </p:txBody>
      </p:sp>
      <p:graphicFrame>
        <p:nvGraphicFramePr>
          <p:cNvPr id="15434" name="Group 74"/>
          <p:cNvGraphicFramePr>
            <a:graphicFrameLocks noGrp="1"/>
          </p:cNvGraphicFramePr>
          <p:nvPr>
            <p:extLst>
              <p:ext uri="{D42A27DB-BD31-4B8C-83A1-F6EECF244321}">
                <p14:modId xmlns:p14="http://schemas.microsoft.com/office/powerpoint/2010/main" val="2398159883"/>
              </p:ext>
            </p:extLst>
          </p:nvPr>
        </p:nvGraphicFramePr>
        <p:xfrm>
          <a:off x="4869160" y="2195736"/>
          <a:ext cx="1945643" cy="858741"/>
        </p:xfrm>
        <a:graphic>
          <a:graphicData uri="http://schemas.openxmlformats.org/drawingml/2006/table">
            <a:tbl>
              <a:tblPr>
                <a:tableStyleId>{5DA37D80-6434-44D0-A028-1B22A696006F}</a:tableStyleId>
              </a:tblPr>
              <a:tblGrid>
                <a:gridCol w="1945643"/>
              </a:tblGrid>
              <a:tr h="206375">
                <a:tc>
                  <a:txBody>
                    <a:bodyPr/>
                    <a:lstStyle/>
                    <a:p>
                      <a:pPr marL="0" marR="0" indent="0" algn="l" defTabSz="914400">
                        <a:lnSpc>
                          <a:spcPct val="100000"/>
                        </a:lnSpc>
                        <a:spcBef>
                          <a:spcPts val="0"/>
                        </a:spcBef>
                        <a:spcAft>
                          <a:spcPts val="0"/>
                        </a:spcAft>
                        <a:buNone/>
                      </a:pPr>
                      <a:r>
                        <a:rPr lang="de-DE" sz="900" b="1" i="0" u="none" strike="noStrike" cap="none" baseline="0" noProof="0" dirty="0" smtClean="0">
                          <a:effectLst/>
                          <a:latin typeface="Arial"/>
                          <a:ea typeface="ＭＳ Ｐゴシック"/>
                          <a:cs typeface="+mn-cs"/>
                        </a:rPr>
                        <a:t>Mechanische Spezifikationen</a:t>
                      </a:r>
                      <a:endParaRPr lang="de-DE" sz="900" b="1" i="0" u="none" strike="noStrike" cap="none" baseline="0" noProof="0" dirty="0">
                        <a:effectLst/>
                        <a:latin typeface="Arial"/>
                        <a:ea typeface="ＭＳ Ｐゴシック"/>
                        <a:cs typeface="+mn-cs"/>
                      </a:endParaRPr>
                    </a:p>
                  </a:txBody>
                  <a:tcPr marT="45707" marB="45707" horzOverflow="overflow"/>
                </a:tc>
              </a:tr>
              <a:tr h="218739">
                <a:tc>
                  <a:txBody>
                    <a:bodyPr/>
                    <a:lstStyle/>
                    <a:p>
                      <a:pPr marL="0" marR="0" indent="0" algn="l" defTabSz="914400">
                        <a:lnSpc>
                          <a:spcPct val="100000"/>
                        </a:lnSpc>
                        <a:spcBef>
                          <a:spcPts val="0"/>
                        </a:spcBef>
                        <a:spcAft>
                          <a:spcPts val="0"/>
                        </a:spcAft>
                        <a:buNone/>
                      </a:pPr>
                      <a:r>
                        <a:rPr lang="de-DE" sz="750" b="0" i="0" u="none" strike="noStrike" cap="none" baseline="0" noProof="0" dirty="0" smtClean="0">
                          <a:effectLst/>
                          <a:latin typeface="Arial"/>
                          <a:ea typeface="ＭＳ Ｐゴシック"/>
                          <a:cs typeface="+mn-cs"/>
                        </a:rPr>
                        <a:t>Maße: </a:t>
                      </a:r>
                      <a:r>
                        <a:rPr lang="de-DE" sz="750" b="0" i="0" u="none" strike="noStrike" baseline="0" noProof="0" dirty="0" smtClean="0">
                          <a:solidFill>
                            <a:schemeClr val="tx1"/>
                          </a:solidFill>
                          <a:latin typeface="Calibri"/>
                          <a:ea typeface="ＭＳ Ｐゴシック"/>
                          <a:cs typeface="+mn-cs"/>
                        </a:rPr>
                        <a:t>40 (L) x 23 (D) x 4,5 (H) cm</a:t>
                      </a:r>
                      <a:endParaRPr lang="de-DE" sz="750" b="0" i="0" u="none" strike="noStrike" baseline="0" noProof="0" dirty="0">
                        <a:solidFill>
                          <a:schemeClr val="tx1"/>
                        </a:solidFill>
                        <a:latin typeface="Calibri"/>
                        <a:ea typeface="ＭＳ Ｐゴシック"/>
                        <a:cs typeface="+mn-cs"/>
                      </a:endParaRPr>
                    </a:p>
                  </a:txBody>
                  <a:tcPr marT="45707" marB="45707" horzOverflow="overflow"/>
                </a:tc>
              </a:tr>
              <a:tr h="192088">
                <a:tc>
                  <a:txBody>
                    <a:bodyPr/>
                    <a:lstStyle/>
                    <a:p>
                      <a:pPr marL="0" marR="0" indent="0" algn="l" defTabSz="914400">
                        <a:lnSpc>
                          <a:spcPct val="100000"/>
                        </a:lnSpc>
                        <a:spcBef>
                          <a:spcPts val="0"/>
                        </a:spcBef>
                        <a:spcAft>
                          <a:spcPts val="0"/>
                        </a:spcAft>
                        <a:buNone/>
                      </a:pPr>
                      <a:r>
                        <a:rPr lang="de-DE" sz="750" b="0" i="0" u="none" strike="noStrike" cap="none" baseline="0" noProof="0" dirty="0" smtClean="0">
                          <a:effectLst/>
                          <a:latin typeface="Arial"/>
                          <a:ea typeface="ＭＳ Ｐゴシック"/>
                          <a:cs typeface="+mn-cs"/>
                        </a:rPr>
                        <a:t>Durchmesser der Jogwheels: 11</a:t>
                      </a:r>
                      <a:r>
                        <a:rPr lang="de-DE" sz="750" b="0" i="0" u="none" strike="noStrike" cap="none" baseline="0" noProof="0" dirty="0" smtClean="0">
                          <a:latin typeface="Arial"/>
                          <a:ea typeface="ＭＳ Ｐゴシック"/>
                          <a:cs typeface="+mn-cs"/>
                        </a:rPr>
                        <a:t> </a:t>
                      </a:r>
                      <a:r>
                        <a:rPr lang="de-DE" sz="750" b="0" i="0" u="none" strike="noStrike" cap="none" baseline="0" noProof="0" dirty="0" smtClean="0">
                          <a:effectLst/>
                          <a:latin typeface="Arial"/>
                          <a:ea typeface="ＭＳ Ｐゴシック"/>
                          <a:cs typeface="+mn-cs"/>
                        </a:rPr>
                        <a:t>cm</a:t>
                      </a:r>
                      <a:endParaRPr lang="de-DE" sz="750" b="0" i="0" u="none" strike="noStrike" cap="none" baseline="0" noProof="0" dirty="0">
                        <a:effectLst/>
                        <a:latin typeface="Arial"/>
                        <a:ea typeface="ＭＳ Ｐゴシック"/>
                        <a:cs typeface="+mn-cs"/>
                      </a:endParaRPr>
                    </a:p>
                  </a:txBody>
                  <a:tcPr marT="45707" marB="45707" horzOverflow="overflow"/>
                </a:tc>
              </a:tr>
              <a:tr h="147919">
                <a:tc>
                  <a:txBody>
                    <a:bodyPr/>
                    <a:lstStyle/>
                    <a:p>
                      <a:pPr marL="0" marR="0" indent="0" algn="l" defTabSz="914400">
                        <a:lnSpc>
                          <a:spcPct val="100000"/>
                        </a:lnSpc>
                        <a:spcBef>
                          <a:spcPts val="0"/>
                        </a:spcBef>
                        <a:spcAft>
                          <a:spcPts val="0"/>
                        </a:spcAft>
                        <a:buNone/>
                      </a:pPr>
                      <a:r>
                        <a:rPr lang="de-DE" sz="750" b="0" i="0" u="none" strike="noStrike" cap="none" baseline="0" noProof="0" dirty="0" smtClean="0">
                          <a:effectLst/>
                          <a:latin typeface="Arial"/>
                          <a:ea typeface="ＭＳ Ｐゴシック"/>
                          <a:cs typeface="+mn-cs"/>
                        </a:rPr>
                        <a:t>Gewicht: 1.5 kg </a:t>
                      </a:r>
                      <a:endParaRPr lang="de-DE" sz="750" b="0" i="0" u="none" strike="noStrike" cap="none" baseline="0" noProof="0" dirty="0">
                        <a:effectLst/>
                        <a:latin typeface="Arial"/>
                        <a:ea typeface="ＭＳ Ｐゴシック"/>
                        <a:cs typeface="+mn-cs"/>
                      </a:endParaRPr>
                    </a:p>
                  </a:txBody>
                  <a:tcPr marT="45707" marB="45707" horzOverflow="overflow"/>
                </a:tc>
              </a:tr>
            </a:tbl>
          </a:graphicData>
        </a:graphic>
      </p:graphicFrame>
      <p:graphicFrame>
        <p:nvGraphicFramePr>
          <p:cNvPr id="26" name="Group 74"/>
          <p:cNvGraphicFramePr>
            <a:graphicFrameLocks noGrp="1"/>
          </p:cNvGraphicFramePr>
          <p:nvPr>
            <p:extLst>
              <p:ext uri="{D42A27DB-BD31-4B8C-83A1-F6EECF244321}">
                <p14:modId xmlns:p14="http://schemas.microsoft.com/office/powerpoint/2010/main" val="3942963721"/>
              </p:ext>
            </p:extLst>
          </p:nvPr>
        </p:nvGraphicFramePr>
        <p:xfrm>
          <a:off x="4867733" y="3131840"/>
          <a:ext cx="1945643" cy="2651630"/>
        </p:xfrm>
        <a:graphic>
          <a:graphicData uri="http://schemas.openxmlformats.org/drawingml/2006/table">
            <a:tbl>
              <a:tblPr>
                <a:tableStyleId>{5DA37D80-6434-44D0-A028-1B22A696006F}</a:tableStyleId>
              </a:tblPr>
              <a:tblGrid>
                <a:gridCol w="1945643"/>
              </a:tblGrid>
              <a:tr h="206375">
                <a:tc>
                  <a:txBody>
                    <a:bodyPr/>
                    <a:lstStyle/>
                    <a:p>
                      <a:pPr marL="0" marR="0" indent="0" algn="l" defTabSz="914400">
                        <a:lnSpc>
                          <a:spcPct val="100000"/>
                        </a:lnSpc>
                        <a:spcBef>
                          <a:spcPts val="0"/>
                        </a:spcBef>
                        <a:spcAft>
                          <a:spcPts val="0"/>
                        </a:spcAft>
                        <a:buNone/>
                      </a:pPr>
                      <a:r>
                        <a:rPr lang="de-DE" sz="900" b="1" i="0" u="none" strike="noStrike" cap="none" baseline="0" noProof="0" dirty="0" smtClean="0">
                          <a:effectLst/>
                          <a:latin typeface="Arial"/>
                          <a:ea typeface="ＭＳ Ｐゴシック"/>
                          <a:cs typeface="+mn-cs"/>
                        </a:rPr>
                        <a:t>Erforderliche Konfiguration</a:t>
                      </a:r>
                      <a:endParaRPr lang="de-DE" sz="900" b="1" i="0" u="none" strike="noStrike" cap="none" baseline="0" noProof="0" dirty="0">
                        <a:effectLst/>
                        <a:latin typeface="Arial"/>
                        <a:ea typeface="ＭＳ Ｐゴシック"/>
                        <a:cs typeface="+mn-cs"/>
                      </a:endParaRPr>
                    </a:p>
                  </a:txBody>
                  <a:tcPr marT="45707" marB="45707" horzOverflow="overflow"/>
                </a:tc>
              </a:tr>
              <a:tr h="218739">
                <a:tc>
                  <a:txBody>
                    <a:bodyPr/>
                    <a:lstStyle/>
                    <a:p>
                      <a:pPr algn="l" defTabSz="914400">
                        <a:lnSpc>
                          <a:spcPct val="100000"/>
                        </a:lnSpc>
                        <a:buNone/>
                      </a:pPr>
                      <a:r>
                        <a:rPr lang="de-DE" sz="750" b="1" i="0" noProof="0" dirty="0" smtClean="0">
                          <a:effectLst/>
                          <a:latin typeface="Arial"/>
                          <a:ea typeface="ＭＳ Ｐゴシック"/>
                          <a:cs typeface="+mn-cs"/>
                        </a:rPr>
                        <a:t>DJUCED</a:t>
                      </a:r>
                      <a:r>
                        <a:rPr lang="de-DE" sz="750" b="1" kern="1200" noProof="0" dirty="0" smtClean="0">
                          <a:effectLst/>
                          <a:latin typeface="Arial Narrow"/>
                        </a:rPr>
                        <a:t>™</a:t>
                      </a:r>
                      <a:r>
                        <a:rPr lang="de-DE" sz="750" b="1" i="0" noProof="0" dirty="0" smtClean="0">
                          <a:effectLst/>
                          <a:latin typeface="Arial"/>
                          <a:ea typeface="ＭＳ Ｐゴシック"/>
                          <a:cs typeface="+mn-cs"/>
                        </a:rPr>
                        <a:t> 40° PC / MAC</a:t>
                      </a:r>
                    </a:p>
                    <a:p>
                      <a:pPr marL="54864" marR="0" indent="-54864" algn="l" defTabSz="914400" rtl="0" eaLnBrk="1" fontAlgn="auto" latinLnBrk="0" hangingPunct="1">
                        <a:lnSpc>
                          <a:spcPct val="100000"/>
                        </a:lnSpc>
                        <a:spcBef>
                          <a:spcPts val="0"/>
                        </a:spcBef>
                        <a:spcAft>
                          <a:spcPts val="0"/>
                        </a:spcAft>
                        <a:buClrTx/>
                        <a:buSzTx/>
                        <a:buFont typeface="Arial"/>
                        <a:buChar char="•"/>
                        <a:tabLst/>
                        <a:defRPr/>
                      </a:pPr>
                      <a:r>
                        <a:rPr lang="de-DE" sz="750" b="0" i="0" noProof="0" dirty="0" smtClean="0">
                          <a:effectLst/>
                          <a:latin typeface="Arial"/>
                          <a:ea typeface="ＭＳ Ｐゴシック"/>
                          <a:cs typeface="+mn-cs"/>
                        </a:rPr>
                        <a:t>2 GHz CPU</a:t>
                      </a:r>
                      <a:r>
                        <a:rPr lang="de-DE" sz="750" b="0" i="0" baseline="0" noProof="0" dirty="0" smtClean="0">
                          <a:effectLst/>
                          <a:latin typeface="Arial"/>
                          <a:ea typeface="ＭＳ Ｐゴシック"/>
                          <a:cs typeface="+mn-cs"/>
                        </a:rPr>
                        <a:t> </a:t>
                      </a:r>
                      <a:r>
                        <a:rPr lang="de-DE" sz="750" b="0" i="0" noProof="0" dirty="0" smtClean="0">
                          <a:effectLst/>
                          <a:latin typeface="Arial"/>
                          <a:ea typeface="ＭＳ Ｐゴシック"/>
                          <a:cs typeface="+mn-cs"/>
                        </a:rPr>
                        <a:t>oder schneller </a:t>
                      </a:r>
                    </a:p>
                    <a:p>
                      <a:pPr marL="54864" marR="0" indent="-54864" algn="l" defTabSz="914400" rtl="0" eaLnBrk="1" fontAlgn="auto" latinLnBrk="0" hangingPunct="1">
                        <a:lnSpc>
                          <a:spcPct val="100000"/>
                        </a:lnSpc>
                        <a:spcBef>
                          <a:spcPts val="0"/>
                        </a:spcBef>
                        <a:spcAft>
                          <a:spcPts val="0"/>
                        </a:spcAft>
                        <a:buClrTx/>
                        <a:buSzTx/>
                        <a:buFont typeface="Arial"/>
                        <a:buChar char="•"/>
                        <a:tabLst/>
                        <a:defRPr/>
                      </a:pPr>
                      <a:r>
                        <a:rPr lang="de-DE" sz="750" b="0" i="0" noProof="0" dirty="0" smtClean="0">
                          <a:effectLst/>
                          <a:latin typeface="Arial"/>
                          <a:ea typeface="ＭＳ Ｐゴシック"/>
                          <a:cs typeface="+mn-cs"/>
                        </a:rPr>
                        <a:t>2 GB RAM oder mehr</a:t>
                      </a:r>
                    </a:p>
                    <a:p>
                      <a:pPr marL="54864" indent="-54864" algn="l" defTabSz="914400">
                        <a:buFont typeface="Arial"/>
                        <a:buChar char="•"/>
                      </a:pPr>
                      <a:r>
                        <a:rPr lang="de-DE" sz="750" b="0" i="0" noProof="0" dirty="0" smtClean="0">
                          <a:effectLst/>
                          <a:latin typeface="Arial"/>
                          <a:ea typeface="ＭＳ Ｐゴシック"/>
                          <a:cs typeface="+mn-cs"/>
                        </a:rPr>
                        <a:t>Windows Vista, 7, 8 (32 &amp; 64 Bit)</a:t>
                      </a:r>
                    </a:p>
                    <a:p>
                      <a:pPr marL="54864" indent="-54864" algn="l" defTabSz="914400">
                        <a:buFont typeface="Arial"/>
                        <a:buChar char="•"/>
                      </a:pPr>
                      <a:r>
                        <a:rPr lang="de-DE" sz="750" b="0" i="0" noProof="0" dirty="0" smtClean="0">
                          <a:effectLst/>
                          <a:latin typeface="Arial"/>
                          <a:ea typeface="ＭＳ Ｐゴシック"/>
                          <a:cs typeface="+mn-cs"/>
                        </a:rPr>
                        <a:t>MAC OSX 10.7 und höher (32 &amp; 64 Bit)</a:t>
                      </a:r>
                      <a:endParaRPr lang="de-DE" sz="750" b="0" i="0" noProof="0" dirty="0">
                        <a:effectLst/>
                        <a:latin typeface="Arial"/>
                        <a:ea typeface="ＭＳ Ｐゴシック"/>
                        <a:cs typeface="+mn-cs"/>
                      </a:endParaRPr>
                    </a:p>
                  </a:txBody>
                  <a:tcPr marT="45707" marB="45707" horzOverflow="overflow"/>
                </a:tc>
              </a:tr>
              <a:tr h="192088">
                <a:tc>
                  <a:txBody>
                    <a:bodyPr/>
                    <a:lstStyle/>
                    <a:p>
                      <a:pPr marL="0" marR="0" indent="0" algn="l" defTabSz="914400">
                        <a:lnSpc>
                          <a:spcPct val="100000"/>
                        </a:lnSpc>
                        <a:spcBef>
                          <a:spcPts val="0"/>
                        </a:spcBef>
                        <a:spcAft>
                          <a:spcPts val="0"/>
                        </a:spcAft>
                        <a:buNone/>
                      </a:pPr>
                      <a:r>
                        <a:rPr lang="de-DE" sz="750" b="1" i="0" u="none" strike="noStrike" baseline="0" noProof="0" dirty="0" smtClean="0">
                          <a:latin typeface="Arial"/>
                          <a:ea typeface="ＭＳ Ｐゴシック"/>
                          <a:cs typeface="+mn-cs"/>
                        </a:rPr>
                        <a:t>DJUCED</a:t>
                      </a:r>
                      <a:r>
                        <a:rPr lang="de-DE" sz="750" b="1" kern="1200" noProof="0" dirty="0" smtClean="0">
                          <a:effectLst/>
                          <a:latin typeface="Arial Narrow"/>
                        </a:rPr>
                        <a:t>™</a:t>
                      </a:r>
                      <a:r>
                        <a:rPr lang="de-DE" sz="750" b="1" i="0" u="none" strike="noStrike" baseline="0" noProof="0" dirty="0" smtClean="0">
                          <a:latin typeface="Arial"/>
                          <a:ea typeface="ＭＳ Ｐゴシック"/>
                          <a:cs typeface="+mn-cs"/>
                        </a:rPr>
                        <a:t> Master (iOS und Android)</a:t>
                      </a:r>
                    </a:p>
                    <a:p>
                      <a:pPr marL="0" marR="0" indent="0" algn="l" defTabSz="914400">
                        <a:lnSpc>
                          <a:spcPct val="100000"/>
                        </a:lnSpc>
                        <a:spcBef>
                          <a:spcPts val="0"/>
                        </a:spcBef>
                        <a:spcAft>
                          <a:spcPts val="0"/>
                        </a:spcAft>
                        <a:buNone/>
                      </a:pPr>
                      <a:r>
                        <a:rPr lang="de-DE" sz="750" b="0" i="0" u="none" strike="noStrike" baseline="0" noProof="0" dirty="0" smtClean="0">
                          <a:latin typeface="Arial"/>
                          <a:ea typeface="ＭＳ Ｐゴシック"/>
                          <a:cs typeface="+mn-cs"/>
                        </a:rPr>
                        <a:t>iOS 7 und höher / Bluetooth® 4.0</a:t>
                      </a:r>
                    </a:p>
                    <a:p>
                      <a:pPr marL="0" marR="0" indent="0" algn="l" defTabSz="914400">
                        <a:lnSpc>
                          <a:spcPct val="100000"/>
                        </a:lnSpc>
                        <a:spcBef>
                          <a:spcPts val="0"/>
                        </a:spcBef>
                        <a:spcAft>
                          <a:spcPts val="0"/>
                        </a:spcAft>
                        <a:buNone/>
                      </a:pPr>
                      <a:r>
                        <a:rPr lang="de-DE" sz="750" b="0" i="0" u="none" strike="noStrike" baseline="0" noProof="0" dirty="0" smtClean="0">
                          <a:latin typeface="Arial"/>
                          <a:ea typeface="ＭＳ Ｐゴシック"/>
                          <a:cs typeface="+mn-cs"/>
                        </a:rPr>
                        <a:t>iPhone 4S, iPod Touch 5, iPad mini, iPad 3 und neuere Geräte</a:t>
                      </a:r>
                    </a:p>
                    <a:p>
                      <a:pPr marL="0" marR="0" indent="0" algn="l" defTabSz="914400">
                        <a:lnSpc>
                          <a:spcPct val="100000"/>
                        </a:lnSpc>
                        <a:spcBef>
                          <a:spcPts val="0"/>
                        </a:spcBef>
                        <a:spcAft>
                          <a:spcPts val="0"/>
                        </a:spcAft>
                        <a:buNone/>
                      </a:pPr>
                      <a:endParaRPr lang="de-DE" sz="750" strike="noStrike" noProof="0" dirty="0" smtClean="0"/>
                    </a:p>
                    <a:p>
                      <a:pPr marL="0" marR="0" indent="0" algn="l" defTabSz="914400">
                        <a:lnSpc>
                          <a:spcPct val="100000"/>
                        </a:lnSpc>
                        <a:spcBef>
                          <a:spcPts val="0"/>
                        </a:spcBef>
                        <a:spcAft>
                          <a:spcPts val="0"/>
                        </a:spcAft>
                        <a:buNone/>
                      </a:pPr>
                      <a:r>
                        <a:rPr lang="de-DE" sz="750" b="0" i="0" u="none" strike="noStrike" baseline="0" noProof="0" dirty="0" smtClean="0">
                          <a:latin typeface="Arial"/>
                          <a:ea typeface="ＭＳ Ｐゴシック"/>
                          <a:cs typeface="+mn-cs"/>
                        </a:rPr>
                        <a:t>Android 4.0 und höher / Bluetooth® 3.0</a:t>
                      </a:r>
                      <a:endParaRPr lang="de-DE" sz="750" b="0" i="0" u="none" strike="noStrike" baseline="0" noProof="0" dirty="0">
                        <a:latin typeface="Arial"/>
                        <a:ea typeface="ＭＳ Ｐゴシック"/>
                        <a:cs typeface="+mn-cs"/>
                      </a:endParaRPr>
                    </a:p>
                  </a:txBody>
                  <a:tcPr marT="45707" marB="45707" horzOverflow="overflow"/>
                </a:tc>
              </a:tr>
              <a:tr h="147919">
                <a:tc>
                  <a:txBody>
                    <a:bodyPr/>
                    <a:lstStyle/>
                    <a:p>
                      <a:pPr algn="l" defTabSz="914400">
                        <a:lnSpc>
                          <a:spcPct val="100000"/>
                        </a:lnSpc>
                        <a:buNone/>
                      </a:pPr>
                      <a:r>
                        <a:rPr lang="de-DE" sz="750" b="1" i="0" noProof="0" dirty="0" smtClean="0">
                          <a:solidFill>
                            <a:schemeClr val="tx1"/>
                          </a:solidFill>
                          <a:effectLst/>
                          <a:latin typeface="Calibri"/>
                          <a:ea typeface="+mn-ea"/>
                          <a:cs typeface="+mn-cs"/>
                        </a:rPr>
                        <a:t>DJUCED</a:t>
                      </a:r>
                      <a:r>
                        <a:rPr lang="de-DE" sz="750" b="1" kern="1200" noProof="0" dirty="0" smtClean="0">
                          <a:effectLst/>
                          <a:latin typeface="Arial Narrow"/>
                        </a:rPr>
                        <a:t>™</a:t>
                      </a:r>
                      <a:r>
                        <a:rPr lang="de-DE" sz="750" b="1" i="0" noProof="0" dirty="0" smtClean="0">
                          <a:solidFill>
                            <a:schemeClr val="tx1"/>
                          </a:solidFill>
                          <a:effectLst/>
                          <a:latin typeface="Calibri"/>
                          <a:ea typeface="+mn-ea"/>
                          <a:cs typeface="+mn-cs"/>
                        </a:rPr>
                        <a:t> App (iOS und Android)</a:t>
                      </a:r>
                    </a:p>
                    <a:p>
                      <a:pPr algn="l" defTabSz="914400">
                        <a:lnSpc>
                          <a:spcPct val="100000"/>
                        </a:lnSpc>
                        <a:buNone/>
                      </a:pPr>
                      <a:r>
                        <a:rPr lang="de-DE" sz="750" b="0" i="0" noProof="0" dirty="0" smtClean="0">
                          <a:solidFill>
                            <a:schemeClr val="tx1"/>
                          </a:solidFill>
                          <a:effectLst/>
                          <a:latin typeface="Calibri"/>
                          <a:ea typeface="+mn-ea"/>
                          <a:cs typeface="+mn-cs"/>
                        </a:rPr>
                        <a:t>iOS 7 </a:t>
                      </a:r>
                      <a:r>
                        <a:rPr lang="de-DE" sz="750" b="0" i="0" u="none" strike="noStrike" baseline="0" noProof="0" dirty="0" smtClean="0">
                          <a:latin typeface="Arial"/>
                          <a:ea typeface="ＭＳ Ｐゴシック"/>
                          <a:cs typeface="+mn-cs"/>
                        </a:rPr>
                        <a:t>und höher </a:t>
                      </a:r>
                      <a:r>
                        <a:rPr lang="de-DE" sz="750" b="0" i="0" baseline="0" noProof="0" dirty="0" smtClean="0">
                          <a:solidFill>
                            <a:schemeClr val="tx1"/>
                          </a:solidFill>
                          <a:effectLst/>
                          <a:latin typeface="Calibri"/>
                          <a:ea typeface="+mn-ea"/>
                          <a:cs typeface="+mn-cs"/>
                        </a:rPr>
                        <a:t>/ </a:t>
                      </a:r>
                      <a:r>
                        <a:rPr lang="de-DE" sz="750" b="0" i="0" noProof="0" dirty="0" smtClean="0">
                          <a:solidFill>
                            <a:schemeClr val="tx1"/>
                          </a:solidFill>
                          <a:effectLst/>
                          <a:latin typeface="Calibri"/>
                          <a:ea typeface="+mn-ea"/>
                          <a:cs typeface="+mn-cs"/>
                        </a:rPr>
                        <a:t>Bluetooth® 4.0</a:t>
                      </a:r>
                    </a:p>
                    <a:p>
                      <a:pPr algn="l" defTabSz="914400">
                        <a:lnSpc>
                          <a:spcPct val="100000"/>
                        </a:lnSpc>
                        <a:buNone/>
                      </a:pPr>
                      <a:r>
                        <a:rPr lang="de-DE" sz="750" b="0" i="0" noProof="0" dirty="0" smtClean="0">
                          <a:solidFill>
                            <a:schemeClr val="tx1"/>
                          </a:solidFill>
                          <a:effectLst/>
                          <a:latin typeface="Calibri"/>
                          <a:ea typeface="+mn-ea"/>
                          <a:cs typeface="+mn-cs"/>
                        </a:rPr>
                        <a:t>iPad mini, iPad 3</a:t>
                      </a:r>
                      <a:r>
                        <a:rPr lang="de-DE" sz="750" b="0" i="0" baseline="0" noProof="0" dirty="0" smtClean="0">
                          <a:solidFill>
                            <a:schemeClr val="tx1"/>
                          </a:solidFill>
                          <a:latin typeface="Calibri"/>
                          <a:ea typeface="+mn-ea"/>
                          <a:cs typeface="+mn-cs"/>
                        </a:rPr>
                        <a:t> </a:t>
                      </a:r>
                      <a:r>
                        <a:rPr lang="de-DE" sz="750" b="0" i="0" u="none" strike="noStrike" baseline="0" noProof="0" dirty="0" smtClean="0">
                          <a:latin typeface="Arial"/>
                          <a:ea typeface="ＭＳ Ｐゴシック"/>
                          <a:cs typeface="+mn-cs"/>
                        </a:rPr>
                        <a:t>und neuere Geräte</a:t>
                      </a:r>
                      <a:endParaRPr lang="de-DE" sz="750" b="0" i="0" noProof="0" dirty="0" smtClean="0">
                        <a:solidFill>
                          <a:schemeClr val="tx1"/>
                        </a:solidFill>
                        <a:effectLst/>
                        <a:latin typeface="Calibri"/>
                        <a:ea typeface="+mn-ea"/>
                        <a:cs typeface="+mn-cs"/>
                      </a:endParaRPr>
                    </a:p>
                    <a:p>
                      <a:pPr algn="l" defTabSz="914400">
                        <a:lnSpc>
                          <a:spcPct val="100000"/>
                        </a:lnSpc>
                        <a:buNone/>
                      </a:pPr>
                      <a:r>
                        <a:rPr lang="de-DE" sz="750" b="0" i="0" noProof="0" dirty="0" smtClean="0">
                          <a:solidFill>
                            <a:schemeClr val="tx1"/>
                          </a:solidFill>
                          <a:effectLst/>
                          <a:latin typeface="Calibri"/>
                          <a:ea typeface="+mn-ea"/>
                          <a:cs typeface="+mn-cs"/>
                        </a:rPr>
                        <a:t>Android 4.0 </a:t>
                      </a:r>
                      <a:r>
                        <a:rPr lang="de-DE" sz="750" b="0" i="0" u="none" strike="noStrike" baseline="0" noProof="0" dirty="0" smtClean="0">
                          <a:latin typeface="Arial"/>
                          <a:ea typeface="ＭＳ Ｐゴシック"/>
                          <a:cs typeface="+mn-cs"/>
                        </a:rPr>
                        <a:t>und höher </a:t>
                      </a:r>
                      <a:r>
                        <a:rPr lang="de-DE" sz="750" b="0" i="0" baseline="0" noProof="0" dirty="0" smtClean="0">
                          <a:solidFill>
                            <a:schemeClr val="tx1"/>
                          </a:solidFill>
                          <a:effectLst/>
                          <a:latin typeface="Calibri"/>
                          <a:ea typeface="+mn-ea"/>
                          <a:cs typeface="+mn-cs"/>
                        </a:rPr>
                        <a:t>/ </a:t>
                      </a:r>
                      <a:r>
                        <a:rPr lang="de-DE" sz="750" b="0" i="0" noProof="0" dirty="0" smtClean="0">
                          <a:solidFill>
                            <a:schemeClr val="tx1"/>
                          </a:solidFill>
                          <a:effectLst/>
                          <a:latin typeface="Calibri"/>
                          <a:ea typeface="+mn-ea"/>
                          <a:cs typeface="+mn-cs"/>
                        </a:rPr>
                        <a:t>Bluetooth® 3.0</a:t>
                      </a:r>
                      <a:endParaRPr lang="de-DE" sz="750" b="0" i="0" noProof="0" dirty="0">
                        <a:solidFill>
                          <a:schemeClr val="tx1"/>
                        </a:solidFill>
                        <a:effectLst/>
                        <a:latin typeface="Calibri"/>
                        <a:ea typeface="+mn-ea"/>
                        <a:cs typeface="+mn-cs"/>
                      </a:endParaRPr>
                    </a:p>
                  </a:txBody>
                  <a:tcPr marT="45707" marB="45707" horzOverflow="overflow"/>
                </a:tc>
              </a:tr>
              <a:tr h="165824">
                <a:tc>
                  <a:txBody>
                    <a:bodyPr/>
                    <a:lstStyle/>
                    <a:p>
                      <a:pPr marL="0" marR="0" indent="0" algn="l" defTabSz="914400">
                        <a:lnSpc>
                          <a:spcPct val="100000"/>
                        </a:lnSpc>
                        <a:spcBef>
                          <a:spcPts val="0"/>
                        </a:spcBef>
                        <a:spcAft>
                          <a:spcPts val="0"/>
                        </a:spcAft>
                        <a:buNone/>
                      </a:pPr>
                      <a:r>
                        <a:rPr lang="de-DE" sz="750" b="0" i="0" u="none" strike="noStrike" baseline="0" noProof="0" dirty="0" smtClean="0">
                          <a:latin typeface="Arial"/>
                          <a:ea typeface="ＭＳ Ｐゴシック"/>
                          <a:cs typeface="+mn-cs"/>
                        </a:rPr>
                        <a:t>Überprüfen Sie Ihre </a:t>
                      </a:r>
                    </a:p>
                    <a:p>
                      <a:pPr marL="0" marR="0" indent="0" algn="l" defTabSz="914400">
                        <a:lnSpc>
                          <a:spcPct val="100000"/>
                        </a:lnSpc>
                        <a:spcBef>
                          <a:spcPts val="0"/>
                        </a:spcBef>
                        <a:spcAft>
                          <a:spcPts val="0"/>
                        </a:spcAft>
                        <a:buNone/>
                      </a:pPr>
                      <a:r>
                        <a:rPr lang="de-DE" sz="750" b="0" i="0" u="none" strike="noStrike" baseline="0" noProof="0" dirty="0" smtClean="0">
                          <a:latin typeface="Arial"/>
                          <a:ea typeface="ＭＳ Ｐゴシック"/>
                          <a:cs typeface="+mn-cs"/>
                        </a:rPr>
                        <a:t>Gerätekompatibilität hier:</a:t>
                      </a:r>
                    </a:p>
                    <a:p>
                      <a:pPr marL="0" marR="0" indent="0" algn="l" defTabSz="914400">
                        <a:lnSpc>
                          <a:spcPct val="100000"/>
                        </a:lnSpc>
                        <a:spcBef>
                          <a:spcPts val="0"/>
                        </a:spcBef>
                        <a:spcAft>
                          <a:spcPts val="0"/>
                        </a:spcAft>
                        <a:buNone/>
                      </a:pPr>
                      <a:endParaRPr lang="de-DE" sz="750" strike="noStrike" noProof="0" dirty="0" smtClean="0"/>
                    </a:p>
                  </a:txBody>
                  <a:tcPr marT="45707" marB="45707" horzOverflow="overflow"/>
                </a:tc>
              </a:tr>
            </a:tbl>
          </a:graphicData>
        </a:graphic>
      </p:graphicFrame>
      <p:graphicFrame>
        <p:nvGraphicFramePr>
          <p:cNvPr id="27" name="Group 74"/>
          <p:cNvGraphicFramePr>
            <a:graphicFrameLocks noGrp="1"/>
          </p:cNvGraphicFramePr>
          <p:nvPr>
            <p:extLst>
              <p:ext uri="{D42A27DB-BD31-4B8C-83A1-F6EECF244321}">
                <p14:modId xmlns:p14="http://schemas.microsoft.com/office/powerpoint/2010/main" val="2069428347"/>
              </p:ext>
            </p:extLst>
          </p:nvPr>
        </p:nvGraphicFramePr>
        <p:xfrm>
          <a:off x="4867733" y="5940152"/>
          <a:ext cx="1945643" cy="1051508"/>
        </p:xfrm>
        <a:graphic>
          <a:graphicData uri="http://schemas.openxmlformats.org/drawingml/2006/table">
            <a:tbl>
              <a:tblPr>
                <a:tableStyleId>{5DA37D80-6434-44D0-A028-1B22A696006F}</a:tableStyleId>
              </a:tblPr>
              <a:tblGrid>
                <a:gridCol w="1945643"/>
              </a:tblGrid>
              <a:tr h="206375">
                <a:tc>
                  <a:txBody>
                    <a:bodyPr/>
                    <a:lstStyle/>
                    <a:p>
                      <a:pPr marL="0" marR="0" indent="0" algn="l" defTabSz="914400">
                        <a:lnSpc>
                          <a:spcPct val="100000"/>
                        </a:lnSpc>
                        <a:spcBef>
                          <a:spcPts val="0"/>
                        </a:spcBef>
                        <a:spcAft>
                          <a:spcPts val="0"/>
                        </a:spcAft>
                        <a:buNone/>
                      </a:pPr>
                      <a:r>
                        <a:rPr lang="de-DE" sz="900" b="1" i="0" u="none" strike="noStrike" cap="none" baseline="0" noProof="0" dirty="0" smtClean="0">
                          <a:effectLst/>
                          <a:latin typeface="Arial"/>
                          <a:ea typeface="ＭＳ Ｐゴシック"/>
                          <a:cs typeface="+mn-cs"/>
                        </a:rPr>
                        <a:t>Packungsinhalt</a:t>
                      </a:r>
                      <a:endParaRPr lang="de-DE" sz="900" b="1" i="0" u="none" strike="noStrike" cap="none" baseline="0" noProof="0" dirty="0">
                        <a:effectLst/>
                        <a:latin typeface="Arial"/>
                        <a:ea typeface="ＭＳ Ｐゴシック"/>
                        <a:cs typeface="+mn-cs"/>
                      </a:endParaRPr>
                    </a:p>
                  </a:txBody>
                  <a:tcPr marT="45707" marB="45707" horzOverflow="overflow"/>
                </a:tc>
              </a:tr>
              <a:tr h="218739">
                <a:tc>
                  <a:txBody>
                    <a:bodyPr/>
                    <a:lstStyle/>
                    <a:p>
                      <a:pPr marL="54864" marR="0" indent="-54864" algn="l" defTabSz="914400">
                        <a:lnSpc>
                          <a:spcPct val="100000"/>
                        </a:lnSpc>
                        <a:spcBef>
                          <a:spcPts val="0"/>
                        </a:spcBef>
                        <a:spcAft>
                          <a:spcPts val="0"/>
                        </a:spcAft>
                        <a:buFont typeface="Arial"/>
                        <a:buChar char="•"/>
                      </a:pPr>
                      <a:r>
                        <a:rPr lang="de-DE" sz="800" b="0" i="0" u="none" strike="noStrike" cap="none" baseline="0" noProof="0" dirty="0" smtClean="0">
                          <a:effectLst/>
                          <a:latin typeface="Arial"/>
                          <a:ea typeface="ＭＳ Ｐゴシック"/>
                          <a:cs typeface="+mn-cs"/>
                        </a:rPr>
                        <a:t>Hercules Universal DJ</a:t>
                      </a:r>
                    </a:p>
                    <a:p>
                      <a:pPr marL="54864" marR="0" indent="-54864" algn="l" defTabSz="914400">
                        <a:lnSpc>
                          <a:spcPct val="100000"/>
                        </a:lnSpc>
                        <a:spcBef>
                          <a:spcPts val="0"/>
                        </a:spcBef>
                        <a:spcAft>
                          <a:spcPts val="0"/>
                        </a:spcAft>
                        <a:buFont typeface="Arial"/>
                        <a:buChar char="•"/>
                      </a:pPr>
                      <a:r>
                        <a:rPr lang="de-DE" sz="800" b="0" i="0" u="none" strike="noStrike" cap="none" baseline="0" noProof="0" dirty="0" smtClean="0">
                          <a:effectLst/>
                          <a:latin typeface="Arial"/>
                          <a:ea typeface="ＭＳ Ｐゴシック"/>
                          <a:cs typeface="+mn-cs"/>
                        </a:rPr>
                        <a:t>Installations-CD</a:t>
                      </a:r>
                    </a:p>
                    <a:p>
                      <a:pPr marL="54864" marR="0" indent="-54864" algn="l" defTabSz="914400">
                        <a:lnSpc>
                          <a:spcPct val="100000"/>
                        </a:lnSpc>
                        <a:spcBef>
                          <a:spcPts val="0"/>
                        </a:spcBef>
                        <a:spcAft>
                          <a:spcPts val="0"/>
                        </a:spcAft>
                        <a:buFont typeface="Arial"/>
                        <a:buChar char="•"/>
                      </a:pPr>
                      <a:r>
                        <a:rPr lang="de-DE" sz="800" b="0" i="0" u="none" strike="noStrike" cap="none" baseline="0" noProof="0" dirty="0" smtClean="0">
                          <a:effectLst/>
                          <a:latin typeface="Arial"/>
                          <a:ea typeface="ＭＳ Ｐゴシック"/>
                          <a:cs typeface="+mn-cs"/>
                        </a:rPr>
                        <a:t>Gedruckte Schnellstartanleitung + Poster</a:t>
                      </a:r>
                    </a:p>
                    <a:p>
                      <a:pPr marL="54864" marR="0" indent="-54864" algn="l" defTabSz="914400">
                        <a:lnSpc>
                          <a:spcPct val="100000"/>
                        </a:lnSpc>
                        <a:spcBef>
                          <a:spcPts val="0"/>
                        </a:spcBef>
                        <a:spcAft>
                          <a:spcPts val="0"/>
                        </a:spcAft>
                        <a:buFont typeface="Arial"/>
                        <a:buChar char="•"/>
                      </a:pPr>
                      <a:r>
                        <a:rPr lang="de-DE" sz="800" b="0" i="0" u="none" strike="noStrike" cap="none" baseline="0" noProof="0" dirty="0" smtClean="0">
                          <a:effectLst/>
                          <a:latin typeface="Arial"/>
                          <a:ea typeface="ＭＳ Ｐゴシック"/>
                          <a:cs typeface="+mn-cs"/>
                        </a:rPr>
                        <a:t>USB-Kabel</a:t>
                      </a:r>
                    </a:p>
                    <a:p>
                      <a:pPr marL="54864" marR="0" indent="-54864" algn="l" defTabSz="914400">
                        <a:lnSpc>
                          <a:spcPct val="100000"/>
                        </a:lnSpc>
                        <a:spcBef>
                          <a:spcPts val="0"/>
                        </a:spcBef>
                        <a:spcAft>
                          <a:spcPts val="0"/>
                        </a:spcAft>
                        <a:buFont typeface="Arial"/>
                        <a:buChar char="•"/>
                      </a:pPr>
                      <a:r>
                        <a:rPr lang="de-DE" sz="800" b="0" i="0" u="none" strike="noStrike" cap="none" baseline="0" noProof="0" dirty="0" smtClean="0">
                          <a:effectLst/>
                          <a:latin typeface="Arial"/>
                          <a:ea typeface="ＭＳ Ｐゴシック"/>
                          <a:cs typeface="+mn-cs"/>
                        </a:rPr>
                        <a:t>RCA Miniklinken-Audiokabel</a:t>
                      </a:r>
                      <a:endParaRPr lang="de-DE" sz="800" b="0" i="0" u="none" strike="noStrike" cap="none" baseline="0" noProof="0" dirty="0">
                        <a:effectLst/>
                        <a:latin typeface="Arial"/>
                        <a:ea typeface="ＭＳ Ｐゴシック"/>
                        <a:cs typeface="+mn-cs"/>
                      </a:endParaRPr>
                    </a:p>
                  </a:txBody>
                  <a:tcPr marT="45707" marB="45707" horzOverflow="overflow"/>
                </a:tc>
              </a:tr>
            </a:tbl>
          </a:graphicData>
        </a:graphic>
      </p:graphicFrame>
      <p:graphicFrame>
        <p:nvGraphicFramePr>
          <p:cNvPr id="28" name="Group 74"/>
          <p:cNvGraphicFramePr>
            <a:graphicFrameLocks noGrp="1"/>
          </p:cNvGraphicFramePr>
          <p:nvPr>
            <p:extLst>
              <p:ext uri="{D42A27DB-BD31-4B8C-83A1-F6EECF244321}">
                <p14:modId xmlns:p14="http://schemas.microsoft.com/office/powerpoint/2010/main" val="1197975389"/>
              </p:ext>
            </p:extLst>
          </p:nvPr>
        </p:nvGraphicFramePr>
        <p:xfrm>
          <a:off x="4867733" y="7092280"/>
          <a:ext cx="1945643" cy="1087315"/>
        </p:xfrm>
        <a:graphic>
          <a:graphicData uri="http://schemas.openxmlformats.org/drawingml/2006/table">
            <a:tbl>
              <a:tblPr>
                <a:tableStyleId>{5DA37D80-6434-44D0-A028-1B22A696006F}</a:tableStyleId>
              </a:tblPr>
              <a:tblGrid>
                <a:gridCol w="1945643"/>
              </a:tblGrid>
              <a:tr h="206375">
                <a:tc>
                  <a:txBody>
                    <a:bodyPr/>
                    <a:lstStyle/>
                    <a:p>
                      <a:pPr marL="0" marR="0" indent="0" algn="l" defTabSz="914400">
                        <a:lnSpc>
                          <a:spcPct val="100000"/>
                        </a:lnSpc>
                        <a:spcBef>
                          <a:spcPts val="0"/>
                        </a:spcBef>
                        <a:spcAft>
                          <a:spcPts val="0"/>
                        </a:spcAft>
                        <a:buNone/>
                      </a:pPr>
                      <a:r>
                        <a:rPr lang="de-DE" sz="900" b="1" i="0" u="none" strike="noStrike" cap="none" baseline="0" noProof="0" dirty="0" smtClean="0">
                          <a:effectLst/>
                          <a:latin typeface="Arial"/>
                          <a:ea typeface="ＭＳ Ｐゴシック"/>
                          <a:cs typeface="+mn-cs"/>
                        </a:rPr>
                        <a:t>Verpackungsspezifikationen</a:t>
                      </a:r>
                      <a:endParaRPr lang="de-DE" sz="900" b="1" i="0" u="none" strike="noStrike" cap="none" baseline="0" noProof="0" dirty="0">
                        <a:effectLst/>
                        <a:latin typeface="Arial"/>
                        <a:ea typeface="ＭＳ Ｐゴシック"/>
                        <a:cs typeface="+mn-cs"/>
                      </a:endParaRPr>
                    </a:p>
                  </a:txBody>
                  <a:tcPr marT="45707" marB="45707" horzOverflow="overflow"/>
                </a:tc>
              </a:tr>
              <a:tr h="218739">
                <a:tc>
                  <a:txBody>
                    <a:bodyPr/>
                    <a:lstStyle/>
                    <a:p>
                      <a:pPr marL="795528" marR="0" indent="-795528" algn="l" defTabSz="914400">
                        <a:lnSpc>
                          <a:spcPct val="100000"/>
                        </a:lnSpc>
                        <a:spcBef>
                          <a:spcPts val="0"/>
                        </a:spcBef>
                        <a:spcAft>
                          <a:spcPts val="0"/>
                        </a:spcAft>
                        <a:buNone/>
                      </a:pPr>
                      <a:r>
                        <a:rPr lang="de-DE" sz="800" b="0" i="0" u="none" strike="noStrike" cap="none" baseline="0" noProof="0" dirty="0" smtClean="0">
                          <a:effectLst/>
                          <a:latin typeface="Arial"/>
                          <a:ea typeface="ＭＳ Ｐゴシック"/>
                          <a:cs typeface="+mn-cs"/>
                        </a:rPr>
                        <a:t>Farbige Box</a:t>
                      </a:r>
                      <a:r>
                        <a:rPr lang="de-DE" sz="800" b="0" i="0" u="none" strike="noStrike" cap="none" baseline="0" noProof="0" dirty="0" smtClean="0">
                          <a:latin typeface="Arial"/>
                          <a:ea typeface="ＭＳ Ｐゴシック"/>
                          <a:cs typeface="+mn-cs"/>
                        </a:rPr>
                        <a:t>	</a:t>
                      </a:r>
                      <a:r>
                        <a:rPr lang="de-DE" sz="800" b="0" i="0" u="none" strike="noStrike" cap="none" baseline="0" noProof="0" dirty="0" smtClean="0">
                          <a:effectLst/>
                          <a:latin typeface="Arial"/>
                          <a:ea typeface="ＭＳ Ｐゴシック"/>
                          <a:cs typeface="+mn-cs"/>
                        </a:rPr>
                        <a:t>47,6 x 26,6 x 7,4</a:t>
                      </a:r>
                      <a:r>
                        <a:rPr lang="de-DE" sz="800" b="0" i="0" u="none" strike="noStrike" cap="none" baseline="0" noProof="0" dirty="0" smtClean="0">
                          <a:latin typeface="Arial"/>
                          <a:ea typeface="ＭＳ Ｐゴシック"/>
                          <a:cs typeface="+mn-cs"/>
                        </a:rPr>
                        <a:t> </a:t>
                      </a:r>
                      <a:r>
                        <a:rPr lang="de-DE" sz="800" b="0" i="0" u="none" strike="noStrike" cap="none" baseline="0" noProof="0" dirty="0" smtClean="0">
                          <a:effectLst/>
                          <a:latin typeface="Arial"/>
                          <a:ea typeface="ＭＳ Ｐゴシック"/>
                          <a:cs typeface="+mn-cs"/>
                        </a:rPr>
                        <a:t>cm</a:t>
                      </a:r>
                      <a:endParaRPr lang="de-DE" sz="800" b="0" i="0" u="none" strike="noStrike" cap="none" baseline="0" noProof="0" dirty="0">
                        <a:effectLst/>
                        <a:latin typeface="Arial"/>
                        <a:ea typeface="ＭＳ Ｐゴシック"/>
                        <a:cs typeface="+mn-cs"/>
                      </a:endParaRPr>
                    </a:p>
                  </a:txBody>
                  <a:tcPr marT="45707" marB="45707" horzOverflow="overflow"/>
                </a:tc>
              </a:tr>
              <a:tr h="192088">
                <a:tc>
                  <a:txBody>
                    <a:bodyPr/>
                    <a:lstStyle/>
                    <a:p>
                      <a:pPr marL="795528" marR="0" indent="-795528" algn="l" defTabSz="914400">
                        <a:lnSpc>
                          <a:spcPct val="100000"/>
                        </a:lnSpc>
                        <a:spcBef>
                          <a:spcPts val="0"/>
                        </a:spcBef>
                        <a:spcAft>
                          <a:spcPts val="0"/>
                        </a:spcAft>
                        <a:buNone/>
                      </a:pPr>
                      <a:r>
                        <a:rPr lang="de-DE" sz="800" b="0" i="0" u="none" strike="noStrike" cap="none" baseline="0" noProof="0" dirty="0" smtClean="0">
                          <a:effectLst/>
                          <a:latin typeface="Arial"/>
                          <a:ea typeface="ＭＳ Ｐゴシック"/>
                          <a:cs typeface="+mn-cs"/>
                        </a:rPr>
                        <a:t>Karton</a:t>
                      </a:r>
                      <a:r>
                        <a:rPr lang="de-DE" sz="800" b="0" i="0" u="none" strike="noStrike" cap="none" baseline="0" noProof="0" dirty="0" smtClean="0">
                          <a:latin typeface="Arial"/>
                          <a:ea typeface="ＭＳ Ｐゴシック"/>
                          <a:cs typeface="+mn-cs"/>
                        </a:rPr>
                        <a:t>	</a:t>
                      </a:r>
                      <a:r>
                        <a:rPr lang="de-DE" sz="800" b="0" i="0" u="none" strike="noStrike" cap="none" baseline="0" noProof="0" dirty="0" smtClean="0">
                          <a:effectLst/>
                          <a:latin typeface="Arial"/>
                          <a:ea typeface="ＭＳ Ｐゴシック"/>
                          <a:cs typeface="+mn-cs"/>
                        </a:rPr>
                        <a:t>50 x 29,5 x 17,5</a:t>
                      </a:r>
                      <a:r>
                        <a:rPr lang="de-DE" sz="800" b="0" i="0" u="none" strike="noStrike" cap="none" baseline="0" noProof="0" dirty="0" smtClean="0">
                          <a:latin typeface="Arial"/>
                          <a:ea typeface="ＭＳ Ｐゴシック"/>
                          <a:cs typeface="+mn-cs"/>
                        </a:rPr>
                        <a:t> </a:t>
                      </a:r>
                      <a:r>
                        <a:rPr lang="de-DE" sz="800" b="0" i="0" u="none" strike="noStrike" cap="none" baseline="0" noProof="0" dirty="0" smtClean="0">
                          <a:effectLst/>
                          <a:latin typeface="Arial"/>
                          <a:ea typeface="ＭＳ Ｐゴシック"/>
                          <a:cs typeface="+mn-cs"/>
                        </a:rPr>
                        <a:t>cm</a:t>
                      </a:r>
                      <a:endParaRPr lang="de-DE" sz="800" b="0" i="0" u="none" strike="noStrike" cap="none" baseline="0" noProof="0" dirty="0">
                        <a:effectLst/>
                        <a:latin typeface="Arial"/>
                        <a:ea typeface="ＭＳ Ｐゴシック"/>
                        <a:cs typeface="+mn-cs"/>
                      </a:endParaRPr>
                    </a:p>
                  </a:txBody>
                  <a:tcPr marT="45707" marB="45707" horzOverflow="overflow"/>
                </a:tc>
              </a:tr>
              <a:tr h="147919">
                <a:tc>
                  <a:txBody>
                    <a:bodyPr/>
                    <a:lstStyle/>
                    <a:p>
                      <a:pPr marL="795528" marR="0" indent="-795528" algn="l" defTabSz="914400">
                        <a:lnSpc>
                          <a:spcPct val="100000"/>
                        </a:lnSpc>
                        <a:spcBef>
                          <a:spcPts val="0"/>
                        </a:spcBef>
                        <a:spcAft>
                          <a:spcPts val="0"/>
                        </a:spcAft>
                        <a:buNone/>
                      </a:pPr>
                      <a:r>
                        <a:rPr lang="de-DE" sz="800" b="0" i="0" u="none" strike="noStrike" cap="none" baseline="0" noProof="0" dirty="0" smtClean="0">
                          <a:effectLst/>
                          <a:latin typeface="Arial"/>
                          <a:ea typeface="ＭＳ Ｐゴシック"/>
                          <a:cs typeface="+mn-cs"/>
                        </a:rPr>
                        <a:t>Einheiten/Karton</a:t>
                      </a:r>
                      <a:r>
                        <a:rPr lang="de-DE" sz="800" b="0" i="0" u="none" strike="noStrike" cap="none" baseline="0" noProof="0" dirty="0" smtClean="0">
                          <a:latin typeface="Arial"/>
                          <a:ea typeface="ＭＳ Ｐゴシック"/>
                          <a:cs typeface="+mn-cs"/>
                        </a:rPr>
                        <a:t>	</a:t>
                      </a:r>
                      <a:r>
                        <a:rPr lang="de-DE" sz="800" b="0" i="0" u="none" strike="noStrike" cap="none" baseline="0" noProof="0" dirty="0" smtClean="0">
                          <a:effectLst/>
                          <a:latin typeface="Arial"/>
                          <a:ea typeface="ＭＳ Ｐゴシック"/>
                          <a:cs typeface="+mn-cs"/>
                        </a:rPr>
                        <a:t>2</a:t>
                      </a:r>
                      <a:endParaRPr lang="de-DE" sz="800" b="0" i="0" u="none" strike="noStrike" cap="none" baseline="0" noProof="0" dirty="0">
                        <a:effectLst/>
                        <a:latin typeface="Arial"/>
                        <a:ea typeface="ＭＳ Ｐゴシック"/>
                        <a:cs typeface="+mn-cs"/>
                      </a:endParaRPr>
                    </a:p>
                  </a:txBody>
                  <a:tcPr marT="45707" marB="45707" horzOverflow="overflow"/>
                </a:tc>
              </a:tr>
              <a:tr h="165824">
                <a:tc>
                  <a:txBody>
                    <a:bodyPr/>
                    <a:lstStyle/>
                    <a:p>
                      <a:pPr marL="795528" marR="0" indent="-795528" algn="l" defTabSz="914400">
                        <a:lnSpc>
                          <a:spcPct val="100000"/>
                        </a:lnSpc>
                        <a:spcBef>
                          <a:spcPts val="0"/>
                        </a:spcBef>
                        <a:spcAft>
                          <a:spcPts val="0"/>
                        </a:spcAft>
                        <a:buNone/>
                      </a:pPr>
                      <a:r>
                        <a:rPr lang="de-DE" sz="800" b="0" i="0" u="none" strike="noStrike" cap="none" baseline="0" noProof="0" dirty="0" smtClean="0">
                          <a:effectLst/>
                          <a:latin typeface="Arial"/>
                          <a:ea typeface="ＭＳ Ｐゴシック"/>
                          <a:cs typeface="+mn-cs"/>
                        </a:rPr>
                        <a:t>Menge / Palette</a:t>
                      </a:r>
                      <a:r>
                        <a:rPr lang="de-DE" sz="800" b="0" i="0" u="none" strike="noStrike" cap="none" baseline="0" noProof="0" dirty="0" smtClean="0">
                          <a:latin typeface="Arial"/>
                          <a:ea typeface="ＭＳ Ｐゴシック"/>
                          <a:cs typeface="+mn-cs"/>
                        </a:rPr>
                        <a:t>	</a:t>
                      </a:r>
                      <a:r>
                        <a:rPr lang="de-DE" sz="800" b="0" i="0" u="none" strike="noStrike" cap="none" baseline="0" noProof="0" dirty="0" smtClean="0">
                          <a:effectLst/>
                          <a:latin typeface="Arial"/>
                          <a:ea typeface="ＭＳ Ｐゴシック"/>
                          <a:cs typeface="+mn-cs"/>
                        </a:rPr>
                        <a:t>108</a:t>
                      </a:r>
                      <a:endParaRPr lang="de-DE" sz="800" b="0" i="0" u="none" strike="noStrike" cap="none" baseline="0" noProof="0" dirty="0">
                        <a:effectLst/>
                        <a:latin typeface="Arial"/>
                        <a:ea typeface="ＭＳ Ｐゴシック"/>
                        <a:cs typeface="+mn-cs"/>
                      </a:endParaRPr>
                    </a:p>
                  </a:txBody>
                  <a:tcPr marT="45707" marB="45707" horzOverflow="overflow"/>
                </a:tc>
              </a:tr>
            </a:tbl>
          </a:graphicData>
        </a:graphic>
      </p:graphicFrame>
      <p:sp>
        <p:nvSpPr>
          <p:cNvPr id="29" name="Rectangle 28"/>
          <p:cNvSpPr/>
          <p:nvPr/>
        </p:nvSpPr>
        <p:spPr>
          <a:xfrm>
            <a:off x="71437" y="8618894"/>
            <a:ext cx="6858001" cy="461665"/>
          </a:xfrm>
          <a:prstGeom prst="rect">
            <a:avLst/>
          </a:prstGeom>
        </p:spPr>
        <p:txBody>
          <a:bodyPr wrap="square">
            <a:spAutoFit/>
          </a:bodyPr>
          <a:lstStyle/>
          <a:p>
            <a:pPr algn="just" defTabSz="914400">
              <a:buNone/>
            </a:pPr>
            <a:r>
              <a:rPr lang="de-DE" sz="600" dirty="0">
                <a:solidFill>
                  <a:schemeClr val="bg1"/>
                </a:solidFill>
                <a:latin typeface="Arial"/>
                <a:ea typeface="ＭＳ Ｐゴシック"/>
              </a:rPr>
              <a:t>© Guillemot Corporation 2014. Alle Rechte vorbehalten. Hercules® ist ein eingetragenes Warenzeichen der Guillemot Corporation S.A. iPad ist eine Marke von Apple Inc., die in den USA und anderen Ländern eingetragen ist. Die Bluetooth®-Wortmarke und -Logos sind eingetragene Marken von Bluetooth SIG Inc. und jegliche Verwendung dieser Marken durch die Guillemot Corporation erfolgt unter Lizenz. Microsoft®, Windows® XP, Windows Vista, Windows 7 und Windows 8 sind Marken oder eingetragene Marken der Microsoft Corporation. Alle anderen Warenzeichen sind das Eigentum ihrer jeweiligen Inhaber. Fotos nicht bindend. Inhalte, Designs und Spezifikationen können ohne vorherige Ankündigung geändert werden und können von Land zu Land variieren.</a:t>
            </a:r>
            <a:endParaRPr lang="en-US" sz="600" b="0" i="0" dirty="0">
              <a:solidFill>
                <a:schemeClr val="bg1"/>
              </a:solidFill>
              <a:latin typeface="Arial"/>
              <a:ea typeface="ＭＳ Ｐゴシック"/>
              <a:cs typeface="+mn-cs"/>
            </a:endParaRPr>
          </a:p>
        </p:txBody>
      </p:sp>
      <p:pic>
        <p:nvPicPr>
          <p:cNvPr id="102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01992" y="58033"/>
            <a:ext cx="4021118" cy="335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29300" y="5402188"/>
            <a:ext cx="360040" cy="362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01974" y="581992"/>
            <a:ext cx="623596" cy="199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descr="M:\HERCULES MKG\DJING\DJControlUniversal\Pictures\Pictos\LaptopMod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1" y="2678047"/>
            <a:ext cx="1346910" cy="79086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M:\HERCULES MKG\DJING\DJControlUniversal\Pictures\Pictos\MultiscreenMod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55589" y="2627786"/>
            <a:ext cx="1432508" cy="84112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M:\HERCULES MKG\DJING\DJControlUniversal\Pictures\Pictos\TabletMod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88097" y="2608390"/>
            <a:ext cx="1465544" cy="8605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3531" y="1162456"/>
            <a:ext cx="3739019" cy="1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phermant.GUILLEMOT\Desktop\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3086" y="3203708"/>
            <a:ext cx="811474" cy="5114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hermant.GUILLEMOT\Desktop\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123" y="1310700"/>
            <a:ext cx="3039854" cy="21263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6858000" cy="539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3" fontAlgn="auto">
              <a:spcBef>
                <a:spcPts val="0"/>
              </a:spcBef>
              <a:spcAft>
                <a:spcPts val="0"/>
              </a:spcAft>
              <a:defRPr/>
            </a:pPr>
            <a:endParaRPr lang="en-US" sz="2400" dirty="0"/>
          </a:p>
        </p:txBody>
      </p:sp>
      <p:sp>
        <p:nvSpPr>
          <p:cNvPr id="8" name="ZoneTexte 37"/>
          <p:cNvSpPr txBox="1">
            <a:spLocks noChangeArrowheads="1"/>
          </p:cNvSpPr>
          <p:nvPr/>
        </p:nvSpPr>
        <p:spPr bwMode="auto">
          <a:xfrm>
            <a:off x="61913" y="936625"/>
            <a:ext cx="1573212" cy="276999"/>
          </a:xfrm>
          <a:prstGeom prst="rect">
            <a:avLst/>
          </a:prstGeom>
          <a:noFill/>
          <a:ln w="9525">
            <a:noFill/>
            <a:miter lim="800000"/>
            <a:headEnd/>
            <a:tailEnd/>
          </a:ln>
        </p:spPr>
        <p:txBody>
          <a:bodyPr>
            <a:spAutoFit/>
          </a:bodyPr>
          <a:lstStyle/>
          <a:p>
            <a:pPr algn="l" defTabSz="914400">
              <a:buNone/>
            </a:pPr>
            <a:r>
              <a:rPr lang="en-US" sz="1200" b="1" i="0" dirty="0" smtClean="0">
                <a:latin typeface="Calibri"/>
                <a:ea typeface="ＭＳ Ｐゴシック"/>
                <a:cs typeface="+mn-cs"/>
              </a:rPr>
              <a:t>www.hercules.com</a:t>
            </a:r>
            <a:endParaRPr lang="en-US" sz="1200" b="1" i="0" dirty="0">
              <a:latin typeface="Calibri"/>
              <a:ea typeface="ＭＳ Ｐゴシック"/>
              <a:cs typeface="+mn-cs"/>
            </a:endParaRPr>
          </a:p>
        </p:txBody>
      </p:sp>
      <p:pic>
        <p:nvPicPr>
          <p:cNvPr id="9"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1613" y="157163"/>
            <a:ext cx="1112837" cy="750887"/>
          </a:xfrm>
          <a:prstGeom prst="rect">
            <a:avLst/>
          </a:prstGeom>
          <a:noFill/>
          <a:ln w="9525">
            <a:noFill/>
            <a:miter lim="800000"/>
            <a:headEnd/>
            <a:tailEnd/>
          </a:ln>
        </p:spPr>
      </p:pic>
      <p:pic>
        <p:nvPicPr>
          <p:cNvPr id="10"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68122" y="59752"/>
            <a:ext cx="4021118" cy="335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M:\HERCULES MKG\DJING\Djuced\DJUCED PC\Djuced_40_Screenshot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56265" y="1603319"/>
            <a:ext cx="1701058" cy="10631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HERCULES MKG\DJING\Djuced\DJUCED PC\logo_DJUCED_40°_W.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74225" y="883437"/>
            <a:ext cx="1068393" cy="85452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3308716" y="1720051"/>
            <a:ext cx="1704369" cy="861774"/>
          </a:xfrm>
          <a:prstGeom prst="rect">
            <a:avLst/>
          </a:prstGeom>
          <a:noFill/>
        </p:spPr>
        <p:txBody>
          <a:bodyPr wrap="square" rtlCol="0">
            <a:spAutoFit/>
          </a:bodyPr>
          <a:lstStyle/>
          <a:p>
            <a:pPr algn="l" defTabSz="914400">
              <a:buNone/>
            </a:pPr>
            <a:r>
              <a:rPr lang="de-DE" sz="1000" b="1" i="0" dirty="0" smtClean="0">
                <a:latin typeface="Arial"/>
                <a:ea typeface="ＭＳ Ｐゴシック"/>
              </a:rPr>
              <a:t>DJUCED™ 40°</a:t>
            </a:r>
          </a:p>
          <a:p>
            <a:pPr defTabSz="914400"/>
            <a:r>
              <a:rPr lang="de-DE" sz="1000" b="0" i="0" dirty="0" smtClean="0">
                <a:latin typeface="Arial"/>
                <a:ea typeface="ＭＳ Ｐゴシック"/>
              </a:rPr>
              <a:t>Umfangreiche und intuitive DJing-Software für </a:t>
            </a:r>
            <a:r>
              <a:rPr lang="de-DE" sz="1000" b="1" i="1" dirty="0" smtClean="0">
                <a:latin typeface="Arial"/>
                <a:ea typeface="ＭＳ Ｐゴシック"/>
              </a:rPr>
              <a:t>PC/Mac</a:t>
            </a:r>
            <a:r>
              <a:rPr lang="de-DE" sz="1000" b="1" baseline="30000" dirty="0">
                <a:latin typeface="Arial"/>
                <a:ea typeface="ＭＳ Ｐゴシック"/>
              </a:rPr>
              <a:t> ®</a:t>
            </a:r>
            <a:r>
              <a:rPr lang="de-DE" sz="1000" b="0" i="1" dirty="0" smtClean="0">
                <a:latin typeface="Arial"/>
                <a:ea typeface="ＭＳ Ｐゴシック"/>
              </a:rPr>
              <a:t> – im Paket enthalten.</a:t>
            </a:r>
            <a:endParaRPr lang="de-DE" sz="1000" b="0" i="1" dirty="0">
              <a:latin typeface="Arial"/>
              <a:ea typeface="ＭＳ Ｐゴシック"/>
            </a:endParaRPr>
          </a:p>
        </p:txBody>
      </p:sp>
      <p:pic>
        <p:nvPicPr>
          <p:cNvPr id="1031" name="Picture 7" descr="C:\Users\phermant.GUILLEMOT\Desktop\b.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6786" y="3636799"/>
            <a:ext cx="3027807" cy="237187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M:\HERCULES MKG\DJING\Djuced\DJUCED PC\logo_DJUCED_40°_W.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8681" y="2987824"/>
            <a:ext cx="1058833" cy="846879"/>
          </a:xfrm>
          <a:prstGeom prst="rect">
            <a:avLst/>
          </a:prstGeom>
          <a:noFill/>
          <a:extLst>
            <a:ext uri="{909E8E84-426E-40DD-AFC4-6F175D3DCCD1}">
              <a14:hiddenFill xmlns:a14="http://schemas.microsoft.com/office/drawing/2010/main">
                <a:solidFill>
                  <a:srgbClr val="FFFFFF"/>
                </a:solidFill>
              </a14:hiddenFill>
            </a:ext>
          </a:extLst>
        </p:spPr>
      </p:pic>
      <p:sp>
        <p:nvSpPr>
          <p:cNvPr id="3" name="Plus 2"/>
          <p:cNvSpPr/>
          <p:nvPr/>
        </p:nvSpPr>
        <p:spPr>
          <a:xfrm>
            <a:off x="4594307" y="3313449"/>
            <a:ext cx="461958" cy="504056"/>
          </a:xfrm>
          <a:prstGeom prst="mathPlus">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4" name="Rectangle 3"/>
          <p:cNvSpPr/>
          <p:nvPr/>
        </p:nvSpPr>
        <p:spPr>
          <a:xfrm>
            <a:off x="3222538" y="3834703"/>
            <a:ext cx="2510718" cy="1785104"/>
          </a:xfrm>
          <a:prstGeom prst="rect">
            <a:avLst/>
          </a:prstGeom>
        </p:spPr>
        <p:txBody>
          <a:bodyPr wrap="square">
            <a:spAutoFit/>
          </a:bodyPr>
          <a:lstStyle/>
          <a:p>
            <a:pPr algn="l" defTabSz="914400">
              <a:buNone/>
            </a:pPr>
            <a:r>
              <a:rPr lang="de-DE" sz="1000" b="1" i="0" dirty="0" smtClean="0">
                <a:latin typeface="Arial"/>
                <a:ea typeface="ＭＳ Ｐゴシック"/>
              </a:rPr>
              <a:t>DJUCED™ Master</a:t>
            </a:r>
          </a:p>
          <a:p>
            <a:pPr defTabSz="914400"/>
            <a:r>
              <a:rPr lang="de-DE" sz="1000" dirty="0" smtClean="0">
                <a:latin typeface="Arial"/>
                <a:ea typeface="ＭＳ Ｐゴシック"/>
              </a:rPr>
              <a:t>Erweitern Sie Ihren DJ-Kontroller mit den My Remote und My Extender Modulen. Laden Sie Ihre Gäste dazu ein mittels </a:t>
            </a:r>
            <a:r>
              <a:rPr lang="de-DE" sz="1000" u="sng" dirty="0" smtClean="0">
                <a:latin typeface="Arial"/>
                <a:ea typeface="ＭＳ Ｐゴシック"/>
              </a:rPr>
              <a:t>DJUCED™ Party</a:t>
            </a:r>
            <a:r>
              <a:rPr lang="de-DE" sz="1000" dirty="0" smtClean="0">
                <a:latin typeface="Arial"/>
                <a:ea typeface="ＭＳ Ｐゴシック"/>
              </a:rPr>
              <a:t> (Abstimmung über Playlist-Reihenfolge, Musikwünsche und spezielle Nachrichten) am Partyerfolg mitzuwirken.</a:t>
            </a:r>
          </a:p>
          <a:p>
            <a:pPr algn="l" defTabSz="914400">
              <a:buNone/>
            </a:pPr>
            <a:r>
              <a:rPr lang="de-DE" sz="1000" b="0" i="1" dirty="0" smtClean="0">
                <a:latin typeface="Arial"/>
                <a:ea typeface="ＭＳ Ｐゴシック"/>
              </a:rPr>
              <a:t>DJUCED™ Master ist eine revolutionäre App, die </a:t>
            </a:r>
            <a:r>
              <a:rPr lang="de-DE" sz="1000" b="1" i="1" dirty="0" smtClean="0">
                <a:latin typeface="Arial"/>
                <a:ea typeface="ＭＳ Ｐゴシック"/>
              </a:rPr>
              <a:t>kostenlos</a:t>
            </a:r>
            <a:r>
              <a:rPr lang="de-DE" sz="1000" b="0" i="1" dirty="0" smtClean="0">
                <a:latin typeface="Arial"/>
                <a:ea typeface="ＭＳ Ｐゴシック"/>
              </a:rPr>
              <a:t> in </a:t>
            </a:r>
            <a:r>
              <a:rPr lang="de-DE" sz="1000" i="1" dirty="0" smtClean="0">
                <a:latin typeface="Arial"/>
                <a:ea typeface="ＭＳ Ｐゴシック"/>
              </a:rPr>
              <a:t>den </a:t>
            </a:r>
            <a:r>
              <a:rPr lang="de-DE" sz="1000" b="1" i="1" dirty="0" smtClean="0">
                <a:latin typeface="Arial"/>
                <a:ea typeface="ＭＳ Ｐゴシック"/>
              </a:rPr>
              <a:t>iOS und Android</a:t>
            </a:r>
            <a:r>
              <a:rPr lang="de-DE" sz="1000" b="0" i="1" dirty="0" smtClean="0">
                <a:latin typeface="Arial"/>
                <a:ea typeface="ＭＳ Ｐゴシック"/>
              </a:rPr>
              <a:t> Stores erhältlich ist.</a:t>
            </a:r>
            <a:endParaRPr lang="de-DE" sz="1000" b="0" i="1" dirty="0">
              <a:latin typeface="Arial"/>
              <a:ea typeface="ＭＳ Ｐゴシック"/>
            </a:endParaRPr>
          </a:p>
        </p:txBody>
      </p:sp>
      <p:pic>
        <p:nvPicPr>
          <p:cNvPr id="21" name="Picture 2" descr="D:\Mes Documents\Mes documents\Documents\Marketing plan\2011\Hercules templates\BandeauDJ.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0" y="7786688"/>
            <a:ext cx="6858000" cy="1357312"/>
          </a:xfrm>
          <a:prstGeom prst="rect">
            <a:avLst/>
          </a:prstGeom>
          <a:noFill/>
          <a:ln w="9525">
            <a:noFill/>
            <a:miter lim="800000"/>
            <a:headEnd/>
            <a:tailEnd/>
          </a:ln>
        </p:spPr>
      </p:pic>
      <p:sp>
        <p:nvSpPr>
          <p:cNvPr id="22" name="ZoneTexte 46"/>
          <p:cNvSpPr txBox="1">
            <a:spLocks noChangeArrowheads="1"/>
          </p:cNvSpPr>
          <p:nvPr/>
        </p:nvSpPr>
        <p:spPr bwMode="auto">
          <a:xfrm>
            <a:off x="5216525" y="8677275"/>
            <a:ext cx="1574800" cy="428625"/>
          </a:xfrm>
          <a:prstGeom prst="rect">
            <a:avLst/>
          </a:prstGeom>
          <a:noFill/>
          <a:ln w="9525">
            <a:noFill/>
            <a:miter lim="800000"/>
            <a:headEnd/>
            <a:tailEnd/>
          </a:ln>
        </p:spPr>
        <p:txBody>
          <a:bodyPr>
            <a:spAutoFit/>
          </a:bodyPr>
          <a:lstStyle/>
          <a:p>
            <a:pPr algn="l" defTabSz="914400">
              <a:buNone/>
            </a:pPr>
            <a:r>
              <a:rPr lang="de-DE" sz="1100" b="0" i="1" u="sng" dirty="0" smtClean="0">
                <a:solidFill>
                  <a:schemeClr val="bg1"/>
                </a:solidFill>
                <a:latin typeface="Calibri"/>
                <a:ea typeface="ＭＳ Ｐゴシック"/>
                <a:cs typeface="+mn-cs"/>
              </a:rPr>
              <a:t>Ihr Kontakt:</a:t>
            </a:r>
          </a:p>
          <a:p>
            <a:pPr algn="l" defTabSz="914400">
              <a:buNone/>
            </a:pPr>
            <a:r>
              <a:rPr lang="de-DE" sz="1100" b="0" i="1" dirty="0" smtClean="0">
                <a:solidFill>
                  <a:schemeClr val="bg1"/>
                </a:solidFill>
                <a:latin typeface="Calibri"/>
                <a:ea typeface="ＭＳ Ｐゴシック"/>
                <a:cs typeface="+mn-cs"/>
              </a:rPr>
              <a:t>xxxxxxxxxxxxxxxxxxxxxxx</a:t>
            </a:r>
            <a:endParaRPr lang="de-DE" sz="1100" b="0" i="1" dirty="0">
              <a:solidFill>
                <a:schemeClr val="bg1"/>
              </a:solidFill>
              <a:latin typeface="Calibri"/>
              <a:ea typeface="ＭＳ Ｐゴシック"/>
              <a:cs typeface="+mn-cs"/>
            </a:endParaRPr>
          </a:p>
        </p:txBody>
      </p:sp>
      <p:sp>
        <p:nvSpPr>
          <p:cNvPr id="23" name="Rectangle 32"/>
          <p:cNvSpPr>
            <a:spLocks noChangeArrowheads="1"/>
          </p:cNvSpPr>
          <p:nvPr/>
        </p:nvSpPr>
        <p:spPr bwMode="auto">
          <a:xfrm>
            <a:off x="0" y="8630603"/>
            <a:ext cx="5218113" cy="553998"/>
          </a:xfrm>
          <a:prstGeom prst="rect">
            <a:avLst/>
          </a:prstGeom>
          <a:noFill/>
          <a:ln w="9525">
            <a:noFill/>
            <a:miter lim="800000"/>
            <a:headEnd/>
            <a:tailEnd/>
          </a:ln>
        </p:spPr>
        <p:txBody>
          <a:bodyPr wrap="square">
            <a:spAutoFit/>
          </a:bodyPr>
          <a:lstStyle/>
          <a:p>
            <a:pPr algn="just" defTabSz="914400">
              <a:buNone/>
            </a:pPr>
            <a:r>
              <a:rPr lang="de-DE" sz="600" dirty="0">
                <a:solidFill>
                  <a:schemeClr val="bg1"/>
                </a:solidFill>
                <a:latin typeface="Calibri"/>
                <a:ea typeface="ＭＳ Ｐゴシック"/>
              </a:rPr>
              <a:t>© Guillemot Corporation 2014. Alle Rechte vorbehalten. Hercules® ist ein eingetragenes Warenzeichen der Guillemot Corporation S.A. iPad ist eine Marke von Apple Inc., die in den USA und anderen Ländern eingetragen ist. Die Bluetooth®-Wortmarke und -Logos sind eingetragene Marken von Bluetooth SIG Inc. und jegliche Verwendung dieser Marken durch die Guillemot Corporation erfolgt unter Lizenz. Microsoft®, Windows® XP, Windows Vista, Windows 7 und Windows 8 sind Marken oder eingetragene Marken der Microsoft Corporation. Alle anderen Warenzeichen sind das Eigentum ihrer jeweiligen Inhaber. Fotos nicht bindend. Inhalte, Designs und Spezifikationen können ohne vorherige Ankündigung geändert werden und können von Land zu Land variieren.</a:t>
            </a:r>
            <a:endParaRPr lang="en-US" sz="600" b="0" i="0" dirty="0">
              <a:solidFill>
                <a:schemeClr val="bg1"/>
              </a:solidFill>
              <a:latin typeface="Calibri"/>
              <a:ea typeface="ＭＳ Ｐゴシック"/>
              <a:cs typeface="+mn-cs"/>
            </a:endParaRPr>
          </a:p>
        </p:txBody>
      </p:sp>
      <p:sp>
        <p:nvSpPr>
          <p:cNvPr id="24" name="Rectangle à coins arrondis 23"/>
          <p:cNvSpPr/>
          <p:nvPr/>
        </p:nvSpPr>
        <p:spPr>
          <a:xfrm>
            <a:off x="4637515" y="8262975"/>
            <a:ext cx="2220486" cy="40473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buNone/>
            </a:pPr>
            <a:r>
              <a:rPr lang="en-US" sz="800" b="0" i="0" dirty="0" smtClean="0">
                <a:solidFill>
                  <a:schemeClr val="bg1"/>
                </a:solidFill>
                <a:latin typeface="Arial"/>
                <a:ea typeface="ＭＳ Ｐゴシック"/>
                <a:cs typeface="+mn-cs"/>
              </a:rPr>
              <a:t>Artikelnummer / Barcode</a:t>
            </a:r>
          </a:p>
          <a:p>
            <a:pPr algn="ctr"/>
            <a:r>
              <a:rPr lang="en-US" sz="800" b="0" i="0" dirty="0" smtClean="0">
                <a:solidFill>
                  <a:schemeClr val="bg1"/>
                </a:solidFill>
                <a:latin typeface="Arial"/>
                <a:ea typeface="ＭＳ Ｐゴシック"/>
                <a:cs typeface="+mn-cs"/>
              </a:rPr>
              <a:t>EMEA: </a:t>
            </a:r>
            <a:r>
              <a:rPr lang="fr-FR" sz="800" dirty="0">
                <a:solidFill>
                  <a:srgbClr val="FFFFFF"/>
                </a:solidFill>
              </a:rPr>
              <a:t>4780773 / 3 36293 474451 9</a:t>
            </a:r>
          </a:p>
          <a:p>
            <a:pPr algn="ctr"/>
            <a:r>
              <a:rPr lang="fr-FR" sz="800" dirty="0">
                <a:solidFill>
                  <a:schemeClr val="bg1"/>
                </a:solidFill>
              </a:rPr>
              <a:t>USA  : </a:t>
            </a:r>
            <a:r>
              <a:rPr lang="en-US" sz="800" dirty="0">
                <a:solidFill>
                  <a:srgbClr val="FFFFFF"/>
                </a:solidFill>
                <a:ea typeface="ＭＳ Ｐゴシック" pitchFamily="34" charset="-128"/>
              </a:rPr>
              <a:t>4780773/ </a:t>
            </a:r>
            <a:r>
              <a:rPr lang="fr-FR" sz="800" dirty="0"/>
              <a:t>6 63296 41968 2</a:t>
            </a:r>
            <a:endParaRPr lang="fr-FR" sz="800" dirty="0">
              <a:latin typeface="Candara" panose="020E0502030303020204" pitchFamily="34" charset="0"/>
              <a:ea typeface="Tahoma" panose="020B0604030504040204" pitchFamily="34" charset="0"/>
              <a:cs typeface="Tahoma" panose="020B0604030504040204" pitchFamily="34" charset="0"/>
            </a:endParaRPr>
          </a:p>
        </p:txBody>
      </p:sp>
      <p:pic>
        <p:nvPicPr>
          <p:cNvPr id="1034" name="Picture 10" descr="C:\Users\phermant.GUILLEMOT\Desktop\c.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5241" y="6191413"/>
            <a:ext cx="3027807" cy="2244859"/>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M:\HERCULES MKG\DJING\Djuced\DJUCED App\pics\DJUCED-APP-Screenshot.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71943" y="6322039"/>
            <a:ext cx="1738143" cy="12696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HERCULES MKG\DJING\Djuced\DJUCED App\pics\logo_DJUCED_TAB_fondClai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80582" y="6191413"/>
            <a:ext cx="811881" cy="52409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3195397" y="6805444"/>
            <a:ext cx="1782253" cy="707886"/>
          </a:xfrm>
          <a:prstGeom prst="rect">
            <a:avLst/>
          </a:prstGeom>
        </p:spPr>
        <p:txBody>
          <a:bodyPr wrap="square">
            <a:spAutoFit/>
          </a:bodyPr>
          <a:lstStyle/>
          <a:p>
            <a:pPr algn="l" defTabSz="914400">
              <a:buNone/>
            </a:pPr>
            <a:r>
              <a:rPr lang="en-US" sz="1000" b="1" i="0" dirty="0" smtClean="0">
                <a:latin typeface="Arial"/>
                <a:ea typeface="ＭＳ Ｐゴシック"/>
                <a:cs typeface="+mn-cs"/>
              </a:rPr>
              <a:t>DJUCED™ App</a:t>
            </a:r>
          </a:p>
          <a:p>
            <a:pPr algn="l" defTabSz="914400">
              <a:buNone/>
            </a:pPr>
            <a:r>
              <a:rPr lang="de-DE" sz="1000" b="0" i="0" dirty="0" smtClean="0">
                <a:latin typeface="Arial"/>
                <a:ea typeface="ＭＳ Ｐゴシック"/>
                <a:cs typeface="+mn-cs"/>
              </a:rPr>
              <a:t>Alle benötigten DJing-Features an Ihren Fingerspitzen.</a:t>
            </a:r>
            <a:endParaRPr lang="de-DE" sz="1000" b="0" i="0" dirty="0">
              <a:latin typeface="Arial"/>
              <a:ea typeface="ＭＳ Ｐゴシック"/>
              <a:cs typeface="+mn-cs"/>
            </a:endParaRPr>
          </a:p>
        </p:txBody>
      </p:sp>
      <p:sp>
        <p:nvSpPr>
          <p:cNvPr id="28" name="Rectangle 27"/>
          <p:cNvSpPr/>
          <p:nvPr/>
        </p:nvSpPr>
        <p:spPr>
          <a:xfrm>
            <a:off x="3179459" y="7718810"/>
            <a:ext cx="3630627" cy="523220"/>
          </a:xfrm>
          <a:prstGeom prst="rect">
            <a:avLst/>
          </a:prstGeom>
        </p:spPr>
        <p:txBody>
          <a:bodyPr wrap="square">
            <a:spAutoFit/>
          </a:bodyPr>
          <a:lstStyle/>
          <a:p>
            <a:pPr algn="l" defTabSz="914400">
              <a:buNone/>
            </a:pPr>
            <a:r>
              <a:rPr lang="de-DE" sz="900" b="0" i="1" dirty="0" smtClean="0">
                <a:latin typeface="Arial"/>
                <a:ea typeface="ＭＳ Ｐゴシック"/>
              </a:rPr>
              <a:t>Die DJUCED™ App ist eine DJing-Applikation, die in den </a:t>
            </a:r>
            <a:r>
              <a:rPr lang="de-DE" sz="900" b="1" i="1" dirty="0" smtClean="0">
                <a:latin typeface="Arial"/>
                <a:ea typeface="ＭＳ Ｐゴシック"/>
              </a:rPr>
              <a:t>iOS und Android</a:t>
            </a:r>
            <a:r>
              <a:rPr lang="de-DE" sz="900" b="0" i="1" dirty="0" smtClean="0">
                <a:latin typeface="Arial"/>
                <a:ea typeface="ＭＳ Ｐゴシック"/>
              </a:rPr>
              <a:t> Stores </a:t>
            </a:r>
            <a:r>
              <a:rPr lang="de-DE" sz="900" b="1" i="1" dirty="0" smtClean="0">
                <a:latin typeface="Arial"/>
                <a:ea typeface="ＭＳ Ｐゴシック"/>
              </a:rPr>
              <a:t>erhältlich</a:t>
            </a:r>
            <a:r>
              <a:rPr lang="de-DE" sz="900" b="0" i="1" dirty="0" smtClean="0">
                <a:latin typeface="Arial"/>
                <a:ea typeface="ＭＳ Ｐゴシック"/>
              </a:rPr>
              <a:t> ist.</a:t>
            </a:r>
          </a:p>
          <a:p>
            <a:pPr defTabSz="914400"/>
            <a:r>
              <a:rPr lang="de-DE" sz="900" i="1" dirty="0" smtClean="0">
                <a:latin typeface="Arial"/>
                <a:ea typeface="ＭＳ Ｐゴシック"/>
              </a:rPr>
              <a:t>Achtung</a:t>
            </a:r>
            <a:r>
              <a:rPr lang="de-DE" sz="900" b="0" i="1" dirty="0" smtClean="0">
                <a:latin typeface="Arial"/>
                <a:ea typeface="ＭＳ Ｐゴシック"/>
              </a:rPr>
              <a:t>: Bitte überprüfen Sie Ihre Android-Gerätekompatibilität </a:t>
            </a:r>
            <a:r>
              <a:rPr lang="de-DE" sz="1000" i="1" dirty="0" smtClean="0">
                <a:latin typeface="Arial"/>
                <a:ea typeface="ＭＳ Ｐゴシック"/>
                <a:hlinkClick r:id="rId14"/>
              </a:rPr>
              <a:t>hier</a:t>
            </a:r>
            <a:endParaRPr lang="de-DE" sz="1000" i="1" dirty="0">
              <a:latin typeface="Arial"/>
              <a:ea typeface="ＭＳ Ｐゴシック"/>
              <a:hlinkClick r:id="rId14"/>
            </a:endParaRPr>
          </a:p>
        </p:txBody>
      </p:sp>
      <p:pic>
        <p:nvPicPr>
          <p:cNvPr id="26"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747551" y="3851920"/>
            <a:ext cx="1024067" cy="1817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ZoneTexte 10"/>
          <p:cNvSpPr txBox="1">
            <a:spLocks noChangeArrowheads="1"/>
          </p:cNvSpPr>
          <p:nvPr/>
        </p:nvSpPr>
        <p:spPr bwMode="auto">
          <a:xfrm>
            <a:off x="3945867" y="540141"/>
            <a:ext cx="2945912" cy="400110"/>
          </a:xfrm>
          <a:prstGeom prst="rect">
            <a:avLst/>
          </a:prstGeom>
          <a:noFill/>
          <a:ln w="9525">
            <a:noFill/>
            <a:miter lim="800000"/>
            <a:headEnd/>
            <a:tailEnd/>
          </a:ln>
        </p:spPr>
        <p:txBody>
          <a:bodyPr wrap="square">
            <a:spAutoFit/>
          </a:bodyPr>
          <a:lstStyle/>
          <a:p>
            <a:pPr marL="91440" indent="-91440" algn="ctr" defTabSz="914400">
              <a:buNone/>
            </a:pPr>
            <a:r>
              <a:rPr lang="de-DE" sz="2000" b="1" dirty="0">
                <a:latin typeface="Calibri"/>
                <a:ea typeface="ＭＳ Ｐゴシック"/>
              </a:rPr>
              <a:t>Die DJ-Party 3.0</a:t>
            </a:r>
            <a:endParaRPr lang="de-DE" sz="2000" b="1" i="0" dirty="0">
              <a:latin typeface="Calibri"/>
              <a:ea typeface="ＭＳ Ｐゴシック"/>
              <a:cs typeface="+mn-cs"/>
            </a:endParaRPr>
          </a:p>
        </p:txBody>
      </p:sp>
    </p:spTree>
    <p:extLst>
      <p:ext uri="{BB962C8B-B14F-4D97-AF65-F5344CB8AC3E}">
        <p14:creationId xmlns:p14="http://schemas.microsoft.com/office/powerpoint/2010/main" val="1960379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D:\Mes Documents\Mes documents\Documents\Marketing plan\2011\Hercules templates\BandeauDJ.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786688"/>
            <a:ext cx="6858000" cy="1357312"/>
          </a:xfrm>
          <a:prstGeom prst="rect">
            <a:avLst/>
          </a:prstGeom>
          <a:noFill/>
          <a:ln w="9525">
            <a:noFill/>
            <a:miter lim="800000"/>
            <a:headEnd/>
            <a:tailEnd/>
          </a:ln>
        </p:spPr>
      </p:pic>
      <p:sp>
        <p:nvSpPr>
          <p:cNvPr id="4" name="Rectangle 3"/>
          <p:cNvSpPr/>
          <p:nvPr/>
        </p:nvSpPr>
        <p:spPr>
          <a:xfrm>
            <a:off x="0" y="0"/>
            <a:ext cx="6858000" cy="539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3" fontAlgn="auto">
              <a:spcBef>
                <a:spcPts val="0"/>
              </a:spcBef>
              <a:spcAft>
                <a:spcPts val="0"/>
              </a:spcAft>
              <a:defRPr/>
            </a:pPr>
            <a:endParaRPr lang="en-US" sz="2400" dirty="0"/>
          </a:p>
        </p:txBody>
      </p:sp>
      <p:sp>
        <p:nvSpPr>
          <p:cNvPr id="17412" name="ZoneTexte 37"/>
          <p:cNvSpPr txBox="1">
            <a:spLocks noChangeArrowheads="1"/>
          </p:cNvSpPr>
          <p:nvPr/>
        </p:nvSpPr>
        <p:spPr bwMode="auto">
          <a:xfrm>
            <a:off x="61913" y="936625"/>
            <a:ext cx="1573212" cy="276999"/>
          </a:xfrm>
          <a:prstGeom prst="rect">
            <a:avLst/>
          </a:prstGeom>
          <a:noFill/>
          <a:ln w="9525">
            <a:noFill/>
            <a:miter lim="800000"/>
            <a:headEnd/>
            <a:tailEnd/>
          </a:ln>
        </p:spPr>
        <p:txBody>
          <a:bodyPr>
            <a:spAutoFit/>
          </a:bodyPr>
          <a:lstStyle/>
          <a:p>
            <a:pPr algn="l" defTabSz="914400">
              <a:buNone/>
            </a:pPr>
            <a:r>
              <a:rPr lang="en-US" sz="1200" b="1" i="0" dirty="0" smtClean="0">
                <a:latin typeface="Calibri"/>
                <a:ea typeface="ＭＳ Ｐゴシック"/>
                <a:cs typeface="+mn-cs"/>
              </a:rPr>
              <a:t>www.hercules.com</a:t>
            </a:r>
            <a:endParaRPr lang="en-US" sz="1200" b="1" i="0" dirty="0">
              <a:latin typeface="Calibri"/>
              <a:ea typeface="ＭＳ Ｐゴシック"/>
              <a:cs typeface="+mn-cs"/>
            </a:endParaRPr>
          </a:p>
        </p:txBody>
      </p:sp>
      <p:pic>
        <p:nvPicPr>
          <p:cNvPr id="17415"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1613" y="157163"/>
            <a:ext cx="1112837" cy="750887"/>
          </a:xfrm>
          <a:prstGeom prst="rect">
            <a:avLst/>
          </a:prstGeom>
          <a:noFill/>
          <a:ln w="9525">
            <a:noFill/>
            <a:miter lim="800000"/>
            <a:headEnd/>
            <a:tailEnd/>
          </a:ln>
        </p:spPr>
      </p:pic>
      <p:sp>
        <p:nvSpPr>
          <p:cNvPr id="40" name="ZoneTexte 39"/>
          <p:cNvSpPr txBox="1"/>
          <p:nvPr/>
        </p:nvSpPr>
        <p:spPr>
          <a:xfrm>
            <a:off x="0" y="2132082"/>
            <a:ext cx="1573825" cy="784830"/>
          </a:xfrm>
          <a:prstGeom prst="rect">
            <a:avLst/>
          </a:prstGeom>
          <a:noFill/>
        </p:spPr>
        <p:txBody>
          <a:bodyPr wrap="square" rtlCol="0">
            <a:spAutoFit/>
          </a:bodyPr>
          <a:lstStyle/>
          <a:p>
            <a:pPr algn="r" defTabSz="914400">
              <a:buNone/>
            </a:pPr>
            <a:r>
              <a:rPr lang="de-DE" sz="1500" b="1" i="0" dirty="0" smtClean="0">
                <a:latin typeface="Calibri"/>
                <a:ea typeface="ＭＳ Ｐゴシック"/>
                <a:cs typeface="+mn-cs"/>
              </a:rPr>
              <a:t>Ein umfangreich ausgestatteter DJ-Kontroller</a:t>
            </a:r>
            <a:endParaRPr lang="de-DE" sz="1500" b="1" i="0" dirty="0">
              <a:latin typeface="Calibri"/>
              <a:ea typeface="ＭＳ Ｐゴシック"/>
              <a:cs typeface="+mn-cs"/>
            </a:endParaRPr>
          </a:p>
        </p:txBody>
      </p:sp>
      <p:sp>
        <p:nvSpPr>
          <p:cNvPr id="2" name="Rectangle 1"/>
          <p:cNvSpPr/>
          <p:nvPr/>
        </p:nvSpPr>
        <p:spPr>
          <a:xfrm>
            <a:off x="-2" y="8612068"/>
            <a:ext cx="6858001" cy="461665"/>
          </a:xfrm>
          <a:prstGeom prst="rect">
            <a:avLst/>
          </a:prstGeom>
        </p:spPr>
        <p:txBody>
          <a:bodyPr wrap="square">
            <a:spAutoFit/>
          </a:bodyPr>
          <a:lstStyle/>
          <a:p>
            <a:pPr algn="just" defTabSz="914400">
              <a:buNone/>
            </a:pPr>
            <a:r>
              <a:rPr lang="de-DE" sz="600" dirty="0">
                <a:solidFill>
                  <a:schemeClr val="bg1"/>
                </a:solidFill>
                <a:latin typeface="Arial"/>
                <a:ea typeface="ＭＳ Ｐゴシック"/>
              </a:rPr>
              <a:t>© Guillemot Corporation 2014. Alle Rechte vorbehalten. Hercules® ist ein eingetragenes Warenzeichen der Guillemot Corporation S.A. iPad ist eine Marke von Apple Inc., die in den USA und anderen Ländern eingetragen ist. Die Bluetooth®-Wortmarke und -Logos sind eingetragene Marken von Bluetooth SIG Inc. und jegliche Verwendung dieser Marken durch die Guillemot Corporation erfolgt unter Lizenz. Microsoft®, Windows® XP, Windows Vista, Windows 7 und Windows 8 sind Marken oder eingetragene Marken der Microsoft Corporation. Alle anderen Warenzeichen sind das Eigentum ihrer jeweiligen Inhaber. Fotos nicht bindend. Inhalte, Designs und Spezifikationen können ohne vorherige Ankündigung geändert werden und können von Land zu Land variieren.</a:t>
            </a:r>
            <a:endParaRPr lang="en-US" sz="600" b="0" i="0" dirty="0">
              <a:solidFill>
                <a:schemeClr val="bg1"/>
              </a:solidFill>
              <a:latin typeface="Arial"/>
              <a:ea typeface="ＭＳ Ｐゴシック"/>
              <a:cs typeface="+mn-cs"/>
            </a:endParaRPr>
          </a:p>
        </p:txBody>
      </p:sp>
      <p:pic>
        <p:nvPicPr>
          <p:cNvPr id="32"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68122" y="59752"/>
            <a:ext cx="4021118" cy="335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e 2"/>
          <p:cNvGrpSpPr/>
          <p:nvPr/>
        </p:nvGrpSpPr>
        <p:grpSpPr>
          <a:xfrm>
            <a:off x="1551348" y="974708"/>
            <a:ext cx="5263439" cy="3484460"/>
            <a:chOff x="-601561" y="916222"/>
            <a:chExt cx="9857932" cy="6014703"/>
          </a:xfrm>
        </p:grpSpPr>
        <p:pic>
          <p:nvPicPr>
            <p:cNvPr id="35" name="Image 3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43262" y="1822088"/>
              <a:ext cx="6376674" cy="3896856"/>
            </a:xfrm>
            <a:prstGeom prst="rect">
              <a:avLst/>
            </a:prstGeom>
          </p:spPr>
        </p:pic>
        <p:cxnSp>
          <p:nvCxnSpPr>
            <p:cNvPr id="36" name="Connecteur droit 35"/>
            <p:cNvCxnSpPr/>
            <p:nvPr/>
          </p:nvCxnSpPr>
          <p:spPr>
            <a:xfrm flipH="1">
              <a:off x="1259633" y="4310591"/>
              <a:ext cx="134227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469549" y="3986179"/>
              <a:ext cx="1474718" cy="690650"/>
            </a:xfrm>
            <a:prstGeom prst="rect">
              <a:avLst/>
            </a:prstGeom>
            <a:noFill/>
          </p:spPr>
          <p:txBody>
            <a:bodyPr wrap="none" rtlCol="0">
              <a:spAutoFit/>
            </a:bodyPr>
            <a:lstStyle/>
            <a:p>
              <a:pPr defTabSz="914400"/>
              <a:r>
                <a:rPr lang="de-DE" sz="1000" dirty="0" smtClean="0">
                  <a:latin typeface="Arial"/>
                  <a:ea typeface="ＭＳ Ｐゴシック"/>
                </a:rPr>
                <a:t>Kapazitive</a:t>
              </a:r>
            </a:p>
            <a:p>
              <a:pPr defTabSz="914400"/>
              <a:r>
                <a:rPr lang="en-US" sz="1000" dirty="0" smtClean="0">
                  <a:latin typeface="Arial"/>
                  <a:ea typeface="ＭＳ Ｐゴシック"/>
                </a:rPr>
                <a:t>Jogwheels</a:t>
              </a:r>
              <a:endParaRPr lang="en-US" sz="1000" b="0" i="0" dirty="0">
                <a:latin typeface="Arial"/>
                <a:ea typeface="ＭＳ Ｐゴシック"/>
                <a:cs typeface="+mn-cs"/>
              </a:endParaRPr>
            </a:p>
          </p:txBody>
        </p:sp>
        <p:cxnSp>
          <p:nvCxnSpPr>
            <p:cNvPr id="39" name="Connecteur droit 38"/>
            <p:cNvCxnSpPr/>
            <p:nvPr/>
          </p:nvCxnSpPr>
          <p:spPr>
            <a:xfrm flipH="1">
              <a:off x="3203848" y="3986180"/>
              <a:ext cx="720080" cy="201622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2069182" y="5974786"/>
              <a:ext cx="1525758" cy="425015"/>
            </a:xfrm>
            <a:prstGeom prst="rect">
              <a:avLst/>
            </a:prstGeom>
            <a:noFill/>
          </p:spPr>
          <p:txBody>
            <a:bodyPr wrap="none" rtlCol="0">
              <a:spAutoFit/>
            </a:bodyPr>
            <a:lstStyle/>
            <a:p>
              <a:pPr algn="l" defTabSz="914400">
                <a:buNone/>
              </a:pPr>
              <a:r>
                <a:rPr lang="en-US" sz="1000" b="0" i="0" dirty="0" smtClean="0">
                  <a:latin typeface="Arial"/>
                  <a:ea typeface="ＭＳ Ｐゴシック"/>
                  <a:cs typeface="+mn-cs"/>
                </a:rPr>
                <a:t>3-Band EQ</a:t>
              </a:r>
              <a:endParaRPr lang="en-US" sz="1000" b="0" i="0" dirty="0">
                <a:latin typeface="Arial"/>
                <a:ea typeface="ＭＳ Ｐゴシック"/>
                <a:cs typeface="+mn-cs"/>
              </a:endParaRPr>
            </a:p>
          </p:txBody>
        </p:sp>
        <p:cxnSp>
          <p:nvCxnSpPr>
            <p:cNvPr id="42" name="Connecteur droit 41"/>
            <p:cNvCxnSpPr/>
            <p:nvPr/>
          </p:nvCxnSpPr>
          <p:spPr>
            <a:xfrm flipH="1">
              <a:off x="740897" y="2708920"/>
              <a:ext cx="134227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a:off x="-601561" y="2030171"/>
              <a:ext cx="1219525" cy="690650"/>
            </a:xfrm>
            <a:prstGeom prst="rect">
              <a:avLst/>
            </a:prstGeom>
            <a:noFill/>
          </p:spPr>
          <p:txBody>
            <a:bodyPr wrap="none" rtlCol="0">
              <a:spAutoFit/>
            </a:bodyPr>
            <a:lstStyle/>
            <a:p>
              <a:pPr algn="l" defTabSz="914400">
                <a:buNone/>
              </a:pPr>
              <a:r>
                <a:rPr lang="en-US" sz="1000" b="0" i="0" dirty="0" smtClean="0">
                  <a:latin typeface="Arial"/>
                  <a:ea typeface="ＭＳ Ｐゴシック"/>
                  <a:cs typeface="+mn-cs"/>
                </a:rPr>
                <a:t>8 Pads /</a:t>
              </a:r>
            </a:p>
            <a:p>
              <a:pPr algn="l" defTabSz="914400">
                <a:buNone/>
              </a:pPr>
              <a:r>
                <a:rPr lang="en-US" sz="1000" b="0" i="0" dirty="0" smtClean="0">
                  <a:latin typeface="Arial"/>
                  <a:ea typeface="ＭＳ Ｐゴシック"/>
                  <a:cs typeface="+mn-cs"/>
                </a:rPr>
                <a:t>4 </a:t>
              </a:r>
              <a:r>
                <a:rPr lang="de-DE" sz="1000" b="0" i="0" dirty="0" smtClean="0">
                  <a:latin typeface="Arial"/>
                  <a:ea typeface="ＭＳ Ｐゴシック"/>
                  <a:cs typeface="+mn-cs"/>
                </a:rPr>
                <a:t>Modi</a:t>
              </a:r>
              <a:r>
                <a:rPr lang="en-US" sz="1000" b="0" i="0" dirty="0" smtClean="0">
                  <a:latin typeface="Arial"/>
                  <a:ea typeface="ＭＳ Ｐゴシック"/>
                  <a:cs typeface="+mn-cs"/>
                </a:rPr>
                <a:t> </a:t>
              </a:r>
              <a:endParaRPr lang="en-US" sz="1000" b="0" i="0" dirty="0">
                <a:latin typeface="Arial"/>
                <a:ea typeface="ＭＳ Ｐゴシック"/>
                <a:cs typeface="+mn-cs"/>
              </a:endParaRPr>
            </a:p>
          </p:txBody>
        </p:sp>
        <p:cxnSp>
          <p:nvCxnSpPr>
            <p:cNvPr id="44" name="Connecteur droit 43"/>
            <p:cNvCxnSpPr>
              <a:stCxn id="45" idx="2"/>
            </p:cNvCxnSpPr>
            <p:nvPr/>
          </p:nvCxnSpPr>
          <p:spPr>
            <a:xfrm>
              <a:off x="2644420" y="1628442"/>
              <a:ext cx="919470" cy="82859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a:xfrm>
              <a:off x="2069182" y="1229991"/>
              <a:ext cx="1150473" cy="398451"/>
            </a:xfrm>
            <a:prstGeom prst="rect">
              <a:avLst/>
            </a:prstGeom>
            <a:noFill/>
          </p:spPr>
          <p:txBody>
            <a:bodyPr wrap="none" rtlCol="0">
              <a:spAutoFit/>
            </a:bodyPr>
            <a:lstStyle/>
            <a:p>
              <a:pPr algn="l" defTabSz="914400">
                <a:buNone/>
              </a:pPr>
              <a:r>
                <a:rPr lang="en-US" sz="900" b="0" i="0" dirty="0" smtClean="0">
                  <a:latin typeface="Arial"/>
                  <a:ea typeface="ＭＳ Ｐゴシック"/>
                  <a:cs typeface="+mn-cs"/>
                </a:rPr>
                <a:t>Encoder</a:t>
              </a:r>
              <a:endParaRPr lang="en-US" sz="900" b="0" i="0" dirty="0">
                <a:latin typeface="Arial"/>
                <a:ea typeface="ＭＳ Ｐゴシック"/>
                <a:cs typeface="+mn-cs"/>
              </a:endParaRPr>
            </a:p>
          </p:txBody>
        </p:sp>
        <p:cxnSp>
          <p:nvCxnSpPr>
            <p:cNvPr id="46" name="Connecteur droit 45"/>
            <p:cNvCxnSpPr/>
            <p:nvPr/>
          </p:nvCxnSpPr>
          <p:spPr>
            <a:xfrm>
              <a:off x="4652108" y="1634302"/>
              <a:ext cx="0" cy="78504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ZoneTexte 47"/>
            <p:cNvSpPr txBox="1"/>
            <p:nvPr/>
          </p:nvSpPr>
          <p:spPr>
            <a:xfrm>
              <a:off x="3702992" y="1116119"/>
              <a:ext cx="2336371" cy="425015"/>
            </a:xfrm>
            <a:prstGeom prst="rect">
              <a:avLst/>
            </a:prstGeom>
            <a:noFill/>
          </p:spPr>
          <p:txBody>
            <a:bodyPr wrap="none" rtlCol="0">
              <a:spAutoFit/>
            </a:bodyPr>
            <a:lstStyle/>
            <a:p>
              <a:pPr algn="l" defTabSz="914400">
                <a:buNone/>
              </a:pPr>
              <a:r>
                <a:rPr lang="de-DE" sz="1000" b="0" i="0" dirty="0" smtClean="0">
                  <a:latin typeface="Arial"/>
                  <a:ea typeface="ＭＳ Ｐゴシック"/>
                  <a:cs typeface="+mn-cs"/>
                </a:rPr>
                <a:t>Betriebsartanzeige</a:t>
              </a:r>
              <a:endParaRPr lang="de-DE" sz="1000" b="0" i="0" dirty="0">
                <a:latin typeface="Arial"/>
                <a:ea typeface="ＭＳ Ｐゴシック"/>
                <a:cs typeface="+mn-cs"/>
              </a:endParaRPr>
            </a:p>
          </p:txBody>
        </p:sp>
        <p:cxnSp>
          <p:nvCxnSpPr>
            <p:cNvPr id="49" name="Connecteur droit 48"/>
            <p:cNvCxnSpPr/>
            <p:nvPr/>
          </p:nvCxnSpPr>
          <p:spPr>
            <a:xfrm>
              <a:off x="7269768" y="5490103"/>
              <a:ext cx="177392" cy="6620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H="1">
              <a:off x="4689733" y="1471701"/>
              <a:ext cx="2298130" cy="19470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ZoneTexte 50"/>
            <p:cNvSpPr txBox="1"/>
            <p:nvPr/>
          </p:nvSpPr>
          <p:spPr>
            <a:xfrm>
              <a:off x="6778221" y="916222"/>
              <a:ext cx="1787849" cy="690650"/>
            </a:xfrm>
            <a:prstGeom prst="rect">
              <a:avLst/>
            </a:prstGeom>
            <a:noFill/>
          </p:spPr>
          <p:txBody>
            <a:bodyPr wrap="square" rtlCol="0">
              <a:spAutoFit/>
            </a:bodyPr>
            <a:lstStyle/>
            <a:p>
              <a:pPr algn="l" defTabSz="914400">
                <a:buNone/>
              </a:pPr>
              <a:r>
                <a:rPr lang="en-US" sz="1000" b="0" i="0" dirty="0" smtClean="0">
                  <a:latin typeface="Arial"/>
                  <a:ea typeface="ＭＳ Ｐゴシック"/>
                  <a:cs typeface="+mn-cs"/>
                </a:rPr>
                <a:t>Browsing-Encoder</a:t>
              </a:r>
              <a:endParaRPr lang="en-US" sz="1000" b="0" i="0" dirty="0">
                <a:latin typeface="Arial"/>
                <a:ea typeface="ＭＳ Ｐゴシック"/>
                <a:cs typeface="+mn-cs"/>
              </a:endParaRPr>
            </a:p>
          </p:txBody>
        </p:sp>
        <p:cxnSp>
          <p:nvCxnSpPr>
            <p:cNvPr id="52" name="Connecteur droit 51"/>
            <p:cNvCxnSpPr/>
            <p:nvPr/>
          </p:nvCxnSpPr>
          <p:spPr>
            <a:xfrm>
              <a:off x="4523056" y="5490103"/>
              <a:ext cx="0" cy="10158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ZoneTexte 52"/>
            <p:cNvSpPr txBox="1"/>
            <p:nvPr/>
          </p:nvSpPr>
          <p:spPr>
            <a:xfrm>
              <a:off x="3851920" y="6505910"/>
              <a:ext cx="1516749" cy="425015"/>
            </a:xfrm>
            <a:prstGeom prst="rect">
              <a:avLst/>
            </a:prstGeom>
            <a:noFill/>
          </p:spPr>
          <p:txBody>
            <a:bodyPr wrap="none" rtlCol="0">
              <a:spAutoFit/>
            </a:bodyPr>
            <a:lstStyle/>
            <a:p>
              <a:pPr algn="l" defTabSz="914400">
                <a:buNone/>
              </a:pPr>
              <a:r>
                <a:rPr lang="en-US" sz="1000" b="0" i="0" dirty="0" smtClean="0">
                  <a:latin typeface="Arial"/>
                  <a:ea typeface="ＭＳ Ｐゴシック"/>
                  <a:cs typeface="+mn-cs"/>
                </a:rPr>
                <a:t>Crossfader</a:t>
              </a:r>
              <a:endParaRPr lang="en-US" sz="1000" b="0" i="0" dirty="0">
                <a:latin typeface="Arial"/>
                <a:ea typeface="ＭＳ Ｐゴシック"/>
                <a:cs typeface="+mn-cs"/>
              </a:endParaRPr>
            </a:p>
          </p:txBody>
        </p:sp>
        <p:sp>
          <p:nvSpPr>
            <p:cNvPr id="54" name="ZoneTexte 53"/>
            <p:cNvSpPr txBox="1"/>
            <p:nvPr/>
          </p:nvSpPr>
          <p:spPr>
            <a:xfrm>
              <a:off x="6840409" y="6048570"/>
              <a:ext cx="2177251" cy="690650"/>
            </a:xfrm>
            <a:prstGeom prst="rect">
              <a:avLst/>
            </a:prstGeom>
            <a:noFill/>
          </p:spPr>
          <p:txBody>
            <a:bodyPr wrap="none" rtlCol="0">
              <a:spAutoFit/>
            </a:bodyPr>
            <a:lstStyle/>
            <a:p>
              <a:pPr algn="l" defTabSz="914400">
                <a:buNone/>
              </a:pPr>
              <a:r>
                <a:rPr lang="de-DE" sz="1000" b="0" i="0" dirty="0" smtClean="0">
                  <a:latin typeface="Arial"/>
                  <a:ea typeface="ＭＳ Ｐゴシック"/>
                  <a:cs typeface="+mn-cs"/>
                </a:rPr>
                <a:t>Tastschalter</a:t>
              </a:r>
            </a:p>
            <a:p>
              <a:pPr algn="l" defTabSz="914400">
                <a:buNone/>
              </a:pPr>
              <a:r>
                <a:rPr lang="en-US" sz="1000" b="0" i="0" dirty="0" smtClean="0">
                  <a:latin typeface="Arial"/>
                  <a:ea typeface="ＭＳ Ｐゴシック"/>
                  <a:cs typeface="+mn-cs"/>
                </a:rPr>
                <a:t>Play / Cue / Sync</a:t>
              </a:r>
              <a:endParaRPr lang="en-US" sz="1000" b="0" i="0" dirty="0">
                <a:latin typeface="Arial"/>
                <a:ea typeface="ＭＳ Ｐゴシック"/>
                <a:cs typeface="+mn-cs"/>
              </a:endParaRPr>
            </a:p>
          </p:txBody>
        </p:sp>
        <p:cxnSp>
          <p:nvCxnSpPr>
            <p:cNvPr id="55" name="Connecteur droit 54"/>
            <p:cNvCxnSpPr/>
            <p:nvPr/>
          </p:nvCxnSpPr>
          <p:spPr>
            <a:xfrm flipH="1">
              <a:off x="5947340" y="3429000"/>
              <a:ext cx="208104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6" name="ZoneTexte 55"/>
            <p:cNvSpPr txBox="1"/>
            <p:nvPr/>
          </p:nvSpPr>
          <p:spPr>
            <a:xfrm>
              <a:off x="7960228" y="3131676"/>
              <a:ext cx="1296143" cy="690650"/>
            </a:xfrm>
            <a:prstGeom prst="rect">
              <a:avLst/>
            </a:prstGeom>
            <a:noFill/>
          </p:spPr>
          <p:txBody>
            <a:bodyPr wrap="square" rtlCol="0">
              <a:spAutoFit/>
            </a:bodyPr>
            <a:lstStyle/>
            <a:p>
              <a:pPr algn="l" defTabSz="914400">
                <a:buNone/>
              </a:pPr>
              <a:r>
                <a:rPr lang="en-US" sz="1000" b="0" i="0" dirty="0" smtClean="0">
                  <a:latin typeface="Arial"/>
                  <a:ea typeface="ＭＳ Ｐゴシック"/>
                  <a:cs typeface="+mn-cs"/>
                </a:rPr>
                <a:t>Pitch-fader</a:t>
              </a:r>
              <a:endParaRPr lang="en-US" sz="1000" b="0" i="0" dirty="0">
                <a:latin typeface="Arial"/>
                <a:ea typeface="ＭＳ Ｐゴシック"/>
                <a:cs typeface="+mn-cs"/>
              </a:endParaRPr>
            </a:p>
          </p:txBody>
        </p:sp>
        <p:cxnSp>
          <p:nvCxnSpPr>
            <p:cNvPr id="57" name="Connecteur droit 56"/>
            <p:cNvCxnSpPr/>
            <p:nvPr/>
          </p:nvCxnSpPr>
          <p:spPr>
            <a:xfrm>
              <a:off x="5369582" y="5124168"/>
              <a:ext cx="282538" cy="92440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ZoneTexte 57"/>
            <p:cNvSpPr txBox="1"/>
            <p:nvPr/>
          </p:nvSpPr>
          <p:spPr>
            <a:xfrm>
              <a:off x="4871176" y="6048570"/>
              <a:ext cx="1907045" cy="398451"/>
            </a:xfrm>
            <a:prstGeom prst="rect">
              <a:avLst/>
            </a:prstGeom>
            <a:noFill/>
          </p:spPr>
          <p:txBody>
            <a:bodyPr wrap="none" rtlCol="0">
              <a:spAutoFit/>
            </a:bodyPr>
            <a:lstStyle/>
            <a:p>
              <a:pPr algn="l" defTabSz="914400">
                <a:buNone/>
              </a:pPr>
              <a:r>
                <a:rPr lang="de-DE" sz="900" b="0" i="0" dirty="0" smtClean="0">
                  <a:latin typeface="Arial"/>
                  <a:ea typeface="ＭＳ Ｐゴシック"/>
                  <a:cs typeface="+mn-cs"/>
                </a:rPr>
                <a:t>Lautstärkeregler</a:t>
              </a:r>
              <a:endParaRPr lang="de-DE" sz="900" b="0" i="0" dirty="0">
                <a:latin typeface="Arial"/>
                <a:ea typeface="ＭＳ Ｐゴシック"/>
                <a:cs typeface="+mn-cs"/>
              </a:endParaRPr>
            </a:p>
          </p:txBody>
        </p:sp>
      </p:grpSp>
      <p:sp>
        <p:nvSpPr>
          <p:cNvPr id="60" name="ZoneTexte 59"/>
          <p:cNvSpPr txBox="1"/>
          <p:nvPr/>
        </p:nvSpPr>
        <p:spPr>
          <a:xfrm>
            <a:off x="0" y="4860032"/>
            <a:ext cx="1501817" cy="784830"/>
          </a:xfrm>
          <a:prstGeom prst="rect">
            <a:avLst/>
          </a:prstGeom>
          <a:noFill/>
        </p:spPr>
        <p:txBody>
          <a:bodyPr wrap="square" rtlCol="0">
            <a:spAutoFit/>
          </a:bodyPr>
          <a:lstStyle/>
          <a:p>
            <a:pPr algn="r" defTabSz="914400">
              <a:buNone/>
            </a:pPr>
            <a:r>
              <a:rPr lang="de-DE" sz="1500" b="1" i="0" dirty="0" smtClean="0">
                <a:latin typeface="Calibri"/>
                <a:ea typeface="ＭＳ Ｐゴシック"/>
                <a:cs typeface="+mn-cs"/>
              </a:rPr>
              <a:t>Schlankes und elegantes Design</a:t>
            </a:r>
            <a:endParaRPr lang="de-DE" sz="1500" b="1" i="0" dirty="0">
              <a:latin typeface="Calibri"/>
              <a:ea typeface="ＭＳ Ｐゴシック"/>
              <a:cs typeface="+mn-cs"/>
            </a:endParaRPr>
          </a:p>
        </p:txBody>
      </p:sp>
      <p:sp>
        <p:nvSpPr>
          <p:cNvPr id="63" name="ZoneTexte 62"/>
          <p:cNvSpPr txBox="1"/>
          <p:nvPr/>
        </p:nvSpPr>
        <p:spPr>
          <a:xfrm>
            <a:off x="0" y="6732238"/>
            <a:ext cx="2268126" cy="553998"/>
          </a:xfrm>
          <a:prstGeom prst="rect">
            <a:avLst/>
          </a:prstGeom>
          <a:noFill/>
        </p:spPr>
        <p:txBody>
          <a:bodyPr wrap="square" rtlCol="0">
            <a:spAutoFit/>
          </a:bodyPr>
          <a:lstStyle/>
          <a:p>
            <a:pPr defTabSz="914400">
              <a:buNone/>
            </a:pPr>
            <a:r>
              <a:rPr lang="de-DE" sz="1500" b="1" i="0" dirty="0" smtClean="0">
                <a:latin typeface="Calibri"/>
                <a:ea typeface="ＭＳ Ｐゴシック"/>
                <a:cs typeface="+mn-cs"/>
              </a:rPr>
              <a:t>Mit effektvoller Hintergrundbeleuchtung</a:t>
            </a:r>
            <a:endParaRPr lang="de-DE" sz="1500" b="1" i="0" dirty="0">
              <a:latin typeface="Calibri"/>
              <a:ea typeface="ＭＳ Ｐゴシック"/>
              <a:cs typeface="+mn-cs"/>
            </a:endParaRPr>
          </a:p>
        </p:txBody>
      </p:sp>
      <p:sp>
        <p:nvSpPr>
          <p:cNvPr id="5" name="Rectangle 4"/>
          <p:cNvSpPr/>
          <p:nvPr/>
        </p:nvSpPr>
        <p:spPr>
          <a:xfrm>
            <a:off x="1341818" y="611948"/>
            <a:ext cx="4976042" cy="338554"/>
          </a:xfrm>
          <a:prstGeom prst="rect">
            <a:avLst/>
          </a:prstGeom>
        </p:spPr>
        <p:txBody>
          <a:bodyPr wrap="none">
            <a:spAutoFit/>
          </a:bodyPr>
          <a:lstStyle/>
          <a:p>
            <a:pPr algn="l" defTabSz="914400">
              <a:buNone/>
            </a:pPr>
            <a:r>
              <a:rPr lang="de-DE" sz="1600" b="1" i="0" dirty="0" smtClean="0">
                <a:latin typeface="Arial"/>
                <a:ea typeface="ＭＳ Ｐゴシック"/>
              </a:rPr>
              <a:t>1 DJ-Kontroller</a:t>
            </a:r>
            <a:r>
              <a:rPr lang="de-DE" sz="1600" b="1" dirty="0" smtClean="0">
                <a:latin typeface="Arial"/>
                <a:ea typeface="ＭＳ Ｐゴシック"/>
              </a:rPr>
              <a:t>:</a:t>
            </a:r>
            <a:r>
              <a:rPr lang="de-DE" sz="1600" b="1" i="0" dirty="0" smtClean="0">
                <a:latin typeface="Arial"/>
                <a:ea typeface="ＭＳ Ｐゴシック"/>
              </a:rPr>
              <a:t> 3 unterschiedliche Betriebsarten</a:t>
            </a:r>
            <a:endParaRPr lang="de-DE" sz="1600" b="1" i="0" dirty="0">
              <a:latin typeface="Arial"/>
              <a:ea typeface="ＭＳ Ｐゴシック"/>
            </a:endParaRPr>
          </a:p>
        </p:txBody>
      </p:sp>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5094" y="4644008"/>
            <a:ext cx="4101782" cy="808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64149" y="5452278"/>
            <a:ext cx="4175996" cy="644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68126" y="6019267"/>
            <a:ext cx="4341818" cy="2390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Rectangle à coins arrondis 63"/>
          <p:cNvSpPr/>
          <p:nvPr/>
        </p:nvSpPr>
        <p:spPr>
          <a:xfrm>
            <a:off x="4862512" y="8257032"/>
            <a:ext cx="1995487" cy="40473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buNone/>
            </a:pPr>
            <a:r>
              <a:rPr lang="de-DE" sz="700" b="0" i="0" dirty="0" smtClean="0">
                <a:solidFill>
                  <a:schemeClr val="bg1"/>
                </a:solidFill>
                <a:latin typeface="Arial"/>
                <a:ea typeface="ＭＳ Ｐゴシック"/>
                <a:cs typeface="+mn-cs"/>
              </a:rPr>
              <a:t>Artikelnummer / Barcode</a:t>
            </a:r>
          </a:p>
          <a:p>
            <a:pPr algn="ctr"/>
            <a:r>
              <a:rPr lang="de-DE" sz="700" b="0" i="0" dirty="0" smtClean="0">
                <a:solidFill>
                  <a:schemeClr val="bg1"/>
                </a:solidFill>
                <a:latin typeface="Arial"/>
                <a:ea typeface="ＭＳ Ｐゴシック"/>
                <a:cs typeface="+mn-cs"/>
              </a:rPr>
              <a:t>EMEA: </a:t>
            </a:r>
            <a:r>
              <a:rPr lang="fr-FR" sz="700" dirty="0">
                <a:solidFill>
                  <a:srgbClr val="FFFFFF"/>
                </a:solidFill>
              </a:rPr>
              <a:t>4780773 / 3 36293 474451 9</a:t>
            </a:r>
          </a:p>
          <a:p>
            <a:pPr algn="ctr"/>
            <a:r>
              <a:rPr lang="fr-FR" sz="700" dirty="0">
                <a:solidFill>
                  <a:schemeClr val="bg1"/>
                </a:solidFill>
              </a:rPr>
              <a:t>USA  : </a:t>
            </a:r>
            <a:r>
              <a:rPr lang="en-US" sz="700" dirty="0">
                <a:solidFill>
                  <a:srgbClr val="FFFFFF"/>
                </a:solidFill>
                <a:ea typeface="ＭＳ Ｐゴシック" pitchFamily="34" charset="-128"/>
              </a:rPr>
              <a:t>4780773/ </a:t>
            </a:r>
            <a:r>
              <a:rPr lang="fr-FR" sz="700" dirty="0"/>
              <a:t>6 63296 41968 2</a:t>
            </a:r>
            <a:endParaRPr lang="fr-FR" sz="700" dirty="0">
              <a:latin typeface="Candara" panose="020E050203030302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1563</Words>
  <Application>Microsoft Office PowerPoint</Application>
  <PresentationFormat>Affichage à l'écran (4:3)</PresentationFormat>
  <Paragraphs>146</Paragraphs>
  <Slides>4</Slides>
  <Notes>3</Notes>
  <HiddenSlides>0</HiddenSlides>
  <MMClips>0</MMClips>
  <ScaleCrop>false</ScaleCrop>
  <HeadingPairs>
    <vt:vector size="4" baseType="variant">
      <vt:variant>
        <vt:lpstr>Thème</vt:lpstr>
      </vt:variant>
      <vt:variant>
        <vt:i4>1</vt:i4>
      </vt:variant>
      <vt:variant>
        <vt:lpstr>Titres des diapositives</vt:lpstr>
      </vt:variant>
      <vt:variant>
        <vt:i4>4</vt:i4>
      </vt:variant>
    </vt:vector>
  </HeadingPairs>
  <TitlesOfParts>
    <vt:vector size="5" baseType="lpstr">
      <vt:lpstr>Thème Office</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Estelle Gindreau;Nicolas Robic</dc:creator>
  <cp:lastModifiedBy>Estelle Gindreau</cp:lastModifiedBy>
  <cp:revision>401</cp:revision>
  <cp:lastPrinted>2014-09-18T10:11:47Z</cp:lastPrinted>
  <dcterms:created xsi:type="dcterms:W3CDTF">2011-08-29T05:58:34Z</dcterms:created>
  <dcterms:modified xsi:type="dcterms:W3CDTF">2014-11-04T13:44:36Z</dcterms:modified>
</cp:coreProperties>
</file>